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7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8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57" r:id="rId4"/>
    <p:sldMasterId id="2147483908" r:id="rId5"/>
    <p:sldMasterId id="2147484463" r:id="rId6"/>
    <p:sldMasterId id="2147484487" r:id="rId7"/>
  </p:sldMasterIdLst>
  <p:notesMasterIdLst>
    <p:notesMasterId r:id="rId18"/>
  </p:notesMasterIdLst>
  <p:handoutMasterIdLst>
    <p:handoutMasterId r:id="rId19"/>
  </p:handoutMasterIdLst>
  <p:sldIdLst>
    <p:sldId id="260" r:id="rId8"/>
    <p:sldId id="261" r:id="rId9"/>
    <p:sldId id="262" r:id="rId10"/>
    <p:sldId id="263" r:id="rId11"/>
    <p:sldId id="273" r:id="rId12"/>
    <p:sldId id="267" r:id="rId13"/>
    <p:sldId id="269" r:id="rId14"/>
    <p:sldId id="270" r:id="rId15"/>
    <p:sldId id="271" r:id="rId16"/>
    <p:sldId id="272" r:id="rId17"/>
  </p:sldIdLst>
  <p:sldSz cx="9144000" cy="5143500" type="screen16x9"/>
  <p:notesSz cx="9931400" cy="6794500"/>
  <p:custDataLst>
    <p:tags r:id="rId20"/>
  </p:custDataLst>
  <p:defaultTextStyle>
    <a:defPPr>
      <a:defRPr lang="de-DE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3049">
          <p15:clr>
            <a:srgbClr val="A4A3A4"/>
          </p15:clr>
        </p15:guide>
        <p15:guide id="7" orient="horz" pos="3162">
          <p15:clr>
            <a:srgbClr val="A4A3A4"/>
          </p15:clr>
        </p15:guide>
        <p15:guide id="14" orient="horz" pos="2958">
          <p15:clr>
            <a:srgbClr val="A4A3A4"/>
          </p15:clr>
        </p15:guide>
        <p15:guide id="15" pos="2880">
          <p15:clr>
            <a:srgbClr val="A4A3A4"/>
          </p15:clr>
        </p15:guide>
        <p15:guide id="16" orient="horz" pos="463" userDrawn="1">
          <p15:clr>
            <a:srgbClr val="A4A3A4"/>
          </p15:clr>
        </p15:guide>
        <p15:guide id="17" pos="2835">
          <p15:clr>
            <a:srgbClr val="A4A3A4"/>
          </p15:clr>
        </p15:guide>
        <p15:guide id="18" pos="295">
          <p15:clr>
            <a:srgbClr val="A4A3A4"/>
          </p15:clr>
        </p15:guide>
        <p15:guide id="19" pos="5465">
          <p15:clr>
            <a:srgbClr val="A4A3A4"/>
          </p15:clr>
        </p15:guide>
        <p15:guide id="20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0">
          <p15:clr>
            <a:srgbClr val="A4A3A4"/>
          </p15:clr>
        </p15:guide>
        <p15:guide id="3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Yazar" initials="A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EB8"/>
    <a:srgbClr val="678695"/>
    <a:srgbClr val="999999"/>
    <a:srgbClr val="E5E5E5"/>
    <a:srgbClr val="B2B2B2"/>
    <a:srgbClr val="666666"/>
    <a:srgbClr val="BFBFBF"/>
    <a:srgbClr val="315E73"/>
    <a:srgbClr val="00354F"/>
    <a:srgbClr val="009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89269" autoAdjust="0"/>
  </p:normalViewPr>
  <p:slideViewPr>
    <p:cSldViewPr>
      <p:cViewPr varScale="1">
        <p:scale>
          <a:sx n="148" d="100"/>
          <a:sy n="148" d="100"/>
        </p:scale>
        <p:origin x="534" y="-216"/>
      </p:cViewPr>
      <p:guideLst>
        <p:guide orient="horz" pos="3049"/>
        <p:guide orient="horz" pos="3162"/>
        <p:guide orient="horz" pos="2958"/>
        <p:guide pos="2880"/>
        <p:guide orient="horz" pos="463"/>
        <p:guide pos="2835"/>
        <p:guide pos="295"/>
        <p:guide pos="5465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2142" y="-96"/>
      </p:cViewPr>
      <p:guideLst>
        <p:guide orient="horz" pos="2140"/>
        <p:guide pos="3120"/>
        <p:guide pos="312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5496" y="0"/>
            <a:ext cx="4303607" cy="340905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r">
              <a:defRPr sz="1300"/>
            </a:lvl1pPr>
          </a:lstStyle>
          <a:p>
            <a:fld id="{CAEB59B3-A5F9-48D2-A69F-A50B62FD0800}" type="datetimeFigureOut">
              <a:rPr lang="de-DE" smtClean="0"/>
              <a:pPr/>
              <a:t>01.11.2019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3597"/>
            <a:ext cx="4303607" cy="340904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l">
              <a:defRPr sz="1300"/>
            </a:lvl1pPr>
          </a:lstStyle>
          <a:p>
            <a:r>
              <a:rPr lang="de-DE" dirty="0"/>
              <a:t>Präsentationstitel, Autor, Ort, Datum (DD.MM.YYYY)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5496" y="6453597"/>
            <a:ext cx="4303607" cy="340904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r">
              <a:defRPr sz="1300"/>
            </a:lvl1pPr>
          </a:lstStyle>
          <a:p>
            <a:fld id="{32EDB1F9-C453-4964-969B-51455023056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9435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40905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5496" y="0"/>
            <a:ext cx="4303607" cy="340905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r">
              <a:defRPr sz="1300"/>
            </a:lvl1pPr>
          </a:lstStyle>
          <a:p>
            <a:fld id="{81F195CF-BDBE-446E-95D2-C9C125B33C08}" type="datetimeFigureOut">
              <a:rPr lang="de-DE" smtClean="0"/>
              <a:pPr/>
              <a:t>01.11.2019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3" tIns="47711" rIns="95423" bIns="47711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3140" y="3269853"/>
            <a:ext cx="7945120" cy="2675335"/>
          </a:xfrm>
          <a:prstGeom prst="rect">
            <a:avLst/>
          </a:prstGeom>
        </p:spPr>
        <p:txBody>
          <a:bodyPr vert="horz" lIns="95423" tIns="47711" rIns="95423" bIns="4771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3597"/>
            <a:ext cx="4303607" cy="340904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l">
              <a:defRPr sz="1300"/>
            </a:lvl1pPr>
          </a:lstStyle>
          <a:p>
            <a:r>
              <a:rPr lang="de-DE" dirty="0"/>
              <a:t>Präsentationstitel, Autor, Ort, Datum (DD.MM.YYYY)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5496" y="6453597"/>
            <a:ext cx="4303607" cy="340904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r">
              <a:defRPr sz="1300"/>
            </a:lvl1pPr>
          </a:lstStyle>
          <a:p>
            <a:fld id="{071615E5-662C-48B4-8868-02BF9AA4DF0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31686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1615E5-662C-48B4-8868-02BF9AA4DF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49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1615E5-662C-48B4-8868-02BF9AA4DF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8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1615E5-662C-48B4-8868-02BF9AA4DF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45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1615E5-662C-48B4-8868-02BF9AA4DF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86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1615E5-662C-48B4-8868-02BF9AA4DF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4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5613106" y="6455144"/>
            <a:ext cx="4292895" cy="33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14" tIns="47558" rIns="95114" bIns="47558" anchor="b"/>
          <a:lstStyle>
            <a:lvl1pPr defTabSz="949325">
              <a:defRPr sz="2400">
                <a:solidFill>
                  <a:schemeClr val="tx1"/>
                </a:solidFill>
                <a:latin typeface="Lucida Sans Techem" pitchFamily="34" charset="0"/>
                <a:ea typeface="ＭＳ Ｐゴシック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Lucida Sans Techem" pitchFamily="34" charset="0"/>
                <a:ea typeface="ＭＳ Ｐゴシック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Lucida Sans Techem" pitchFamily="34" charset="0"/>
                <a:ea typeface="ＭＳ Ｐゴシック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Lucida Sans Techem" pitchFamily="34" charset="0"/>
                <a:ea typeface="ＭＳ Ｐゴシック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Lucida Sans Techem" pitchFamily="34" charset="0"/>
                <a:ea typeface="ＭＳ Ｐゴシック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itchFamily="34" charset="0"/>
                <a:ea typeface="ＭＳ Ｐゴシック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itchFamily="34" charset="0"/>
                <a:ea typeface="ＭＳ Ｐゴシック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itchFamily="34" charset="0"/>
                <a:ea typeface="ＭＳ Ｐゴシック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itchFamily="34" charset="0"/>
                <a:ea typeface="ＭＳ Ｐゴシック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0C22C63-3B27-4E46-B77D-08F2C14A3098}" type="slidenum">
              <a:rPr lang="en-GB" altLang="de-DE" sz="1200" smtClean="0">
                <a:solidFill>
                  <a:prstClr val="black"/>
                </a:solidFill>
                <a:latin typeface="Lucida Sans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de-DE" sz="1200" dirty="0">
              <a:solidFill>
                <a:prstClr val="black"/>
              </a:solidFill>
              <a:latin typeface="Lucida Sans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9225" y="509588"/>
            <a:ext cx="4527550" cy="254793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333822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1615E5-662C-48B4-8868-02BF9AA4DF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08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1615E5-662C-48B4-8868-02BF9AA4DF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97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BAE75C4-248E-4916-B447-5A237D221F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613106" y="6455144"/>
            <a:ext cx="4292895" cy="33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14" tIns="47558" rIns="95114" bIns="47558" anchor="b"/>
          <a:lstStyle>
            <a:lvl1pPr defTabSz="949325"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69CEEB28-0795-481A-BCD7-1461F26A6F07}" type="slidenum">
              <a:rPr lang="en-GB" altLang="de-DE" sz="1200" smtClean="0">
                <a:latin typeface="Lucida Sans" panose="020B0602030504020204" pitchFamily="34" charset="0"/>
              </a:rPr>
              <a:pPr algn="r"/>
              <a:t>8</a:t>
            </a:fld>
            <a:endParaRPr lang="en-GB" altLang="de-DE" sz="1200" dirty="0">
              <a:latin typeface="Lucida Sans" panose="020B0602030504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410B727-13A8-4F04-AD17-A19895333E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4650" y="849313"/>
            <a:ext cx="4076700" cy="2293937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1D81CFF-1851-46CD-90E8-32C0EEA43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122773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32178B6-21F8-4440-A8A4-F99C5A7D3B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613106" y="6455144"/>
            <a:ext cx="4292895" cy="33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14" tIns="47558" rIns="95114" bIns="47558" anchor="b"/>
          <a:lstStyle>
            <a:lvl1pPr defTabSz="949325"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Techem" panose="020B06020405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79B8711-302B-4204-862F-50F0BA146EA7}" type="slidenum">
              <a:rPr lang="en-GB" altLang="de-DE" sz="1200" smtClean="0">
                <a:latin typeface="Lucida Sans" panose="020B0602030504020204" pitchFamily="34" charset="0"/>
              </a:rPr>
              <a:pPr algn="r"/>
              <a:t>9</a:t>
            </a:fld>
            <a:endParaRPr lang="en-GB" altLang="de-DE" sz="1200" dirty="0">
              <a:latin typeface="Lucida Sans" panose="020B0602030504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06F60C2-9FD3-4572-946C-C9A5EB2C1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4650" y="849313"/>
            <a:ext cx="4076700" cy="2293937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B443907-E8BC-4763-8463-B8A0379FA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 dirty="0"/>
          </a:p>
        </p:txBody>
      </p:sp>
    </p:spTree>
    <p:extLst>
      <p:ext uri="{BB962C8B-B14F-4D97-AF65-F5344CB8AC3E}">
        <p14:creationId xmlns:p14="http://schemas.microsoft.com/office/powerpoint/2010/main" val="51306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Subline+Foot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0264" y="1461600"/>
            <a:ext cx="4035424" cy="864000"/>
          </a:xfrm>
        </p:spPr>
        <p:txBody>
          <a:bodyPr anchor="b" anchorCtr="0"/>
          <a:lstStyle>
            <a:lvl1pPr algn="l">
              <a:defRPr sz="2600" kern="600" baseline="0">
                <a:solidFill>
                  <a:srgbClr val="E20613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0264" y="2340000"/>
            <a:ext cx="4035424" cy="14400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>
                <a:solidFill>
                  <a:schemeClr val="tx1"/>
                </a:solidFill>
                <a:latin typeface="Lucida Sans Techem" panose="020B06020405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Untertitel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1846" y="4389891"/>
            <a:ext cx="9144000" cy="75600"/>
          </a:xfrm>
          <a:prstGeom prst="rect">
            <a:avLst/>
          </a:prstGeom>
          <a:solidFill>
            <a:srgbClr val="E20613"/>
          </a:solidFill>
          <a:ln>
            <a:noFill/>
          </a:ln>
          <a:effectLst>
            <a:outerShdw blurRad="254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E20613"/>
              </a:solidFill>
            </a:endParaRPr>
          </a:p>
        </p:txBody>
      </p:sp>
      <p:pic>
        <p:nvPicPr>
          <p:cNvPr id="13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40" y="3842714"/>
            <a:ext cx="1817016" cy="846450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96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llets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828000"/>
            <a:ext cx="8207689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44008" y="1563687"/>
            <a:ext cx="4032049" cy="3132137"/>
          </a:xfrm>
          <a:solidFill>
            <a:schemeClr val="bg2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Bild durch Klicken hinzufügen</a:t>
            </a:r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Presentation title, author, location, date (DD.MM.YYYY)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18626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2CEE0D97-C0AD-4419-B2E1-BCA42FC7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136396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140F3098-E13A-4195-BA0F-F7B76EDB5CB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8313" y="1563687"/>
            <a:ext cx="4027488" cy="3132138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79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llets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828000"/>
            <a:ext cx="8207689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7999" y="1563687"/>
            <a:ext cx="4032564" cy="3132137"/>
          </a:xfrm>
          <a:solidFill>
            <a:schemeClr val="bg2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Bild durch Klicken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18626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99358B58-914F-4ED6-80EF-4758EF43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136396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75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inks 2/3, Text rechts 1/3, mi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828000"/>
            <a:ext cx="8207689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61EB176-2B41-4996-9F82-DD76D520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136396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32C24757-4763-460C-BD7C-EB8714DE644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8313" y="1563687"/>
            <a:ext cx="5429250" cy="3132138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C1FA4CAF-00ED-4180-9F37-D4BC6DE9678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045199" y="1563687"/>
            <a:ext cx="2630489" cy="3132138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18626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47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elle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828000"/>
            <a:ext cx="8207689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18626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1F9CE87B-3F7A-45F9-8DE5-4F54AF60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136396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13081F3-3837-4E29-A773-66E6968FDB1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8312" y="1563687"/>
            <a:ext cx="8207375" cy="3132138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64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llets, 2 Chart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828000"/>
            <a:ext cx="8207688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1" name="Foliennummernplatzhalter 4">
            <a:extLst>
              <a:ext uri="{FF2B5EF4-FFF2-40B4-BE49-F238E27FC236}">
                <a16:creationId xmlns:a16="http://schemas.microsoft.com/office/drawing/2014/main" id="{C1F5318B-EF7F-4F04-A788-C50E0EF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136396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8066B639-B7C6-44F3-ADC5-39E703B57D4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8313" y="1563687"/>
            <a:ext cx="5429250" cy="3132138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B631DD67-A654-480B-A8DD-2BC13FF9D28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45200" y="1563687"/>
            <a:ext cx="2635250" cy="1476115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CC712798-2661-463D-8785-6F5EC6E67CC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45200" y="3221248"/>
            <a:ext cx="2635250" cy="1476115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18626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878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itat weiß auf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3240000"/>
            <a:ext cx="9144000" cy="1548000"/>
          </a:xfrm>
          <a:solidFill>
            <a:schemeClr val="accent1"/>
          </a:solidFill>
        </p:spPr>
        <p:txBody>
          <a:bodyPr lIns="179992" tIns="179992" rIns="179992" bIns="179992"/>
          <a:lstStyle>
            <a:lvl1pPr marL="0" indent="0" algn="ctr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bg1"/>
                </a:solidFill>
              </a:defRPr>
            </a:lvl1pPr>
            <a:lvl2pPr marL="0" indent="0" algn="ctr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bg1"/>
                </a:solidFill>
              </a:defRPr>
            </a:lvl2pPr>
            <a:lvl3pPr marL="0" indent="0" algn="ctr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bg1"/>
                </a:solidFill>
              </a:defRPr>
            </a:lvl3pPr>
            <a:lvl4pPr marL="0" indent="0" algn="ctr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bg1"/>
                </a:solidFill>
              </a:defRPr>
            </a:lvl4pPr>
            <a:lvl5pPr marL="0" indent="0" algn="ctr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Zitat durch Klicken bearbeiten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828000"/>
            <a:ext cx="8207688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18626" cy="252000"/>
          </a:xfrm>
        </p:spPr>
        <p:txBody>
          <a:bodyPr/>
          <a:lstStyle>
            <a:lvl1pPr marL="0" marR="0" indent="-179992" algn="l" defTabSz="287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38BFB69A-81DB-41F7-961E-E8EA59A2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136396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9BB7050C-756E-4222-BB9F-E7D1FE1F16A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68312" y="1563687"/>
            <a:ext cx="8207375" cy="1512119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71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schwarz auf weiß zent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2000" y="1476000"/>
            <a:ext cx="5414625" cy="3204000"/>
          </a:xfrm>
        </p:spPr>
        <p:txBody>
          <a:bodyPr/>
          <a:lstStyle>
            <a:lvl1pPr marL="0" indent="0" algn="l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tx1"/>
                </a:solidFill>
              </a:defRPr>
            </a:lvl1pPr>
            <a:lvl2pPr marL="0" indent="0" algn="l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tx1"/>
                </a:solidFill>
              </a:defRPr>
            </a:lvl2pPr>
            <a:lvl3pPr marL="0" indent="0" algn="l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tx1"/>
                </a:solidFill>
              </a:defRPr>
            </a:lvl3pPr>
            <a:lvl4pPr marL="0" indent="0" algn="l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tx1"/>
                </a:solidFill>
              </a:defRPr>
            </a:lvl4pPr>
            <a:lvl5pPr marL="0" indent="0" algn="l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Zitat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18626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05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xisbeispiel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9143999" cy="5143500"/>
          </a:xfrm>
          <a:solidFill>
            <a:schemeClr val="bg2"/>
          </a:solidFill>
        </p:spPr>
        <p:txBody>
          <a:bodyPr rIns="0" anchor="ctr" anchorCtr="0"/>
          <a:lstStyle>
            <a:lvl1pPr algn="ctr">
              <a:defRPr/>
            </a:lvl1pPr>
          </a:lstStyle>
          <a:p>
            <a:r>
              <a:rPr lang="en-GB" dirty="0"/>
              <a:t>Bild durch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36396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480212" y="2319722"/>
            <a:ext cx="2663788" cy="2376264"/>
          </a:xfrm>
          <a:solidFill>
            <a:schemeClr val="accent1"/>
          </a:solidFill>
        </p:spPr>
        <p:txBody>
          <a:bodyPr lIns="108000" tIns="108000" rIns="432000"/>
          <a:lstStyle>
            <a:lvl1pPr marL="0" indent="0" defTabSz="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None/>
              <a:tabLst/>
              <a:defRPr sz="1000" b="1">
                <a:solidFill>
                  <a:schemeClr val="bg1"/>
                </a:solidFill>
              </a:defRPr>
            </a:lvl1pPr>
            <a:lvl2pPr marL="0" indent="0" defTabSz="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None/>
              <a:tabLst/>
              <a:defRPr sz="1050" baseline="0">
                <a:solidFill>
                  <a:schemeClr val="bg1"/>
                </a:solidFill>
              </a:defRPr>
            </a:lvl2pPr>
            <a:lvl3pPr marL="152400" indent="-152400" defTabSz="360000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100" baseline="0">
                <a:solidFill>
                  <a:schemeClr val="bg1"/>
                </a:solidFill>
              </a:defRPr>
            </a:lvl3pPr>
            <a:lvl4pPr marL="720000" indent="-180000" defTabSz="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100" baseline="0">
                <a:solidFill>
                  <a:schemeClr val="bg1"/>
                </a:solidFill>
              </a:defRPr>
            </a:lvl4pPr>
            <a:lvl5pPr marL="900000" indent="-180000" defTabSz="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1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999" y="828000"/>
            <a:ext cx="8207689" cy="576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9" y="270000"/>
            <a:ext cx="6818626" cy="252000"/>
          </a:xfrm>
        </p:spPr>
        <p:txBody>
          <a:bodyPr/>
          <a:lstStyle>
            <a:lvl1pPr defTabSz="288000">
              <a:lnSpc>
                <a:spcPct val="100000"/>
              </a:lnSpc>
              <a:tabLst>
                <a:tab pos="288000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180000"/>
            <a:ext cx="9144000" cy="586966"/>
            <a:chOff x="0" y="180000"/>
            <a:chExt cx="9144000" cy="586966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556552"/>
              <a:ext cx="9144000" cy="504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 dirty="0">
                <a:solidFill>
                  <a:srgbClr val="FFFFFF"/>
                </a:solidFill>
              </a:endParaRPr>
            </a:p>
          </p:txBody>
        </p:sp>
        <p:pic>
          <p:nvPicPr>
            <p:cNvPr id="13" name="Logo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316" y="180000"/>
              <a:ext cx="1260000" cy="586966"/>
            </a:xfrm>
            <a:prstGeom prst="rect">
              <a:avLst/>
            </a:prstGeom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480212" y="2679762"/>
            <a:ext cx="2195476" cy="2016224"/>
          </a:xfrm>
          <a:noFill/>
          <a:ln>
            <a:noFill/>
          </a:ln>
        </p:spPr>
        <p:txBody>
          <a:bodyPr lIns="108000" rIns="0"/>
          <a:lstStyle>
            <a:lvl1pPr marL="127000" indent="-127000" defTabSz="258763">
              <a:lnSpc>
                <a:spcPct val="100000"/>
              </a:lnSpc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50">
                <a:solidFill>
                  <a:schemeClr val="bg1"/>
                </a:solidFill>
              </a:defRPr>
            </a:lvl1pPr>
            <a:lvl2pPr marL="360000" indent="-180000" defTabSz="258763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bg1"/>
                </a:solidFill>
              </a:defRPr>
            </a:lvl2pPr>
            <a:lvl3pPr marL="540000" indent="-180000" defTabSz="258763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bg1"/>
                </a:solidFill>
              </a:defRPr>
            </a:lvl3pPr>
            <a:lvl4pPr marL="720000" indent="-180000" defTabSz="258763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bg1"/>
                </a:solidFill>
              </a:defRPr>
            </a:lvl4pPr>
            <a:lvl5pPr marL="900000" indent="-180000" defTabSz="258763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durch Klicken bearbeiten </a:t>
            </a:r>
          </a:p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9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axisbeispiel 2/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1584000"/>
            <a:ext cx="4032563" cy="267670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207688" cy="576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644518" y="1584000"/>
            <a:ext cx="4032000" cy="267670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9" y="270000"/>
            <a:ext cx="6818626" cy="252000"/>
          </a:xfrm>
        </p:spPr>
        <p:txBody>
          <a:bodyPr/>
          <a:lstStyle>
            <a:lvl1pPr defTabSz="288000">
              <a:lnSpc>
                <a:spcPct val="100000"/>
              </a:lnSpc>
              <a:tabLst>
                <a:tab pos="288000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7999" y="1851670"/>
            <a:ext cx="4032563" cy="2844155"/>
          </a:xfrm>
        </p:spPr>
        <p:txBody>
          <a:bodyPr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644518" y="1851670"/>
            <a:ext cx="4032000" cy="2844155"/>
          </a:xfrm>
        </p:spPr>
        <p:txBody>
          <a:bodyPr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468313" y="1851670"/>
            <a:ext cx="403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4644008" y="1851670"/>
            <a:ext cx="403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199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axisbeispiel 2/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31874" y="1563688"/>
            <a:ext cx="3131829" cy="287982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207688" cy="576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544296" y="1563688"/>
            <a:ext cx="3131392" cy="287982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9" y="270000"/>
            <a:ext cx="6818626" cy="252000"/>
          </a:xfrm>
        </p:spPr>
        <p:txBody>
          <a:bodyPr/>
          <a:lstStyle>
            <a:lvl1pPr defTabSz="288000">
              <a:lnSpc>
                <a:spcPct val="100000"/>
              </a:lnSpc>
              <a:tabLst>
                <a:tab pos="288000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231874" y="1851671"/>
            <a:ext cx="3131829" cy="2844154"/>
          </a:xfrm>
        </p:spPr>
        <p:txBody>
          <a:bodyPr rIns="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544296" y="1851671"/>
            <a:ext cx="3131392" cy="2844154"/>
          </a:xfrm>
        </p:spPr>
        <p:txBody>
          <a:bodyPr rIns="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cxnSp>
        <p:nvCxnSpPr>
          <p:cNvPr id="3" name="Gerade Verbindung 2"/>
          <p:cNvCxnSpPr>
            <a:cxnSpLocks/>
          </p:cNvCxnSpPr>
          <p:nvPr userDrawn="1"/>
        </p:nvCxnSpPr>
        <p:spPr>
          <a:xfrm>
            <a:off x="2232187" y="1851670"/>
            <a:ext cx="31315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cxnSpLocks/>
          </p:cNvCxnSpPr>
          <p:nvPr userDrawn="1"/>
        </p:nvCxnSpPr>
        <p:spPr>
          <a:xfrm>
            <a:off x="5543786" y="1851670"/>
            <a:ext cx="31315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 userDrawn="1"/>
        </p:nvSpPr>
        <p:spPr>
          <a:xfrm>
            <a:off x="468313" y="2499742"/>
            <a:ext cx="1655415" cy="2196083"/>
          </a:xfrm>
          <a:custGeom>
            <a:avLst/>
            <a:gdLst/>
            <a:ahLst/>
            <a:cxnLst/>
            <a:rect l="l" t="t" r="r" b="b"/>
            <a:pathLst>
              <a:path w="1655415" h="2196083">
                <a:moveTo>
                  <a:pt x="1655245" y="0"/>
                </a:moveTo>
                <a:lnTo>
                  <a:pt x="1655415" y="0"/>
                </a:lnTo>
                <a:lnTo>
                  <a:pt x="1655415" y="2196083"/>
                </a:lnTo>
                <a:lnTo>
                  <a:pt x="0" y="2196083"/>
                </a:lnTo>
                <a:lnTo>
                  <a:pt x="0" y="14795"/>
                </a:lnTo>
                <a:cubicBezTo>
                  <a:pt x="8956" y="463792"/>
                  <a:pt x="375946" y="824782"/>
                  <a:pt x="827249" y="824782"/>
                </a:cubicBezTo>
                <a:cubicBezTo>
                  <a:pt x="1283504" y="824782"/>
                  <a:pt x="1653585" y="455827"/>
                  <a:pt x="16552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5" name="Bildplatzhalter 34"/>
          <p:cNvSpPr>
            <a:spLocks noGrp="1"/>
          </p:cNvSpPr>
          <p:nvPr>
            <p:ph type="pic" sz="quarter" idx="22"/>
          </p:nvPr>
        </p:nvSpPr>
        <p:spPr>
          <a:xfrm>
            <a:off x="467395" y="1668190"/>
            <a:ext cx="1656333" cy="1656333"/>
          </a:xfrm>
          <a:prstGeom prst="ellipse">
            <a:avLst/>
          </a:prstGeom>
          <a:solidFill>
            <a:schemeClr val="bg2"/>
          </a:solidFill>
        </p:spPr>
        <p:txBody>
          <a:bodyPr rIns="0"/>
          <a:lstStyle>
            <a:lvl1pPr algn="ctr">
              <a:defRPr sz="1000" i="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3616027"/>
            <a:ext cx="1655415" cy="1079798"/>
          </a:xfrm>
        </p:spPr>
        <p:txBody>
          <a:bodyPr lIns="72000" rIns="36000"/>
          <a:lstStyle>
            <a:lvl1pPr marL="101600" indent="-101600" defTabSz="258763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00">
                <a:solidFill>
                  <a:schemeClr val="bg1"/>
                </a:solidFill>
              </a:defRPr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50">
                <a:solidFill>
                  <a:schemeClr val="bg2"/>
                </a:solidFill>
              </a:defRPr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50">
                <a:solidFill>
                  <a:schemeClr val="bg2"/>
                </a:solidFill>
              </a:defRPr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50">
                <a:solidFill>
                  <a:schemeClr val="bg2"/>
                </a:solidFill>
              </a:defRPr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0"/>
            <a:r>
              <a:rPr lang="en-GB"/>
              <a:t>Text durch Klicken bearbeiten</a:t>
            </a:r>
          </a:p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68313" y="3363888"/>
            <a:ext cx="1655415" cy="251978"/>
          </a:xfrm>
        </p:spPr>
        <p:txBody>
          <a:bodyPr lIns="72000" rIns="36000"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900" b="1">
                <a:solidFill>
                  <a:schemeClr val="bg1"/>
                </a:solidFill>
              </a:defRPr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Subline black, Foo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001" y="4824000"/>
            <a:ext cx="8207687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18" name="Rechteck 17"/>
          <p:cNvSpPr/>
          <p:nvPr userDrawn="1"/>
        </p:nvSpPr>
        <p:spPr>
          <a:xfrm>
            <a:off x="1846" y="4389891"/>
            <a:ext cx="9144000" cy="75600"/>
          </a:xfrm>
          <a:prstGeom prst="rect">
            <a:avLst/>
          </a:prstGeom>
          <a:solidFill>
            <a:srgbClr val="E20613"/>
          </a:solidFill>
          <a:ln>
            <a:noFill/>
          </a:ln>
          <a:effectLst>
            <a:outerShdw blurRad="254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E20613"/>
              </a:solidFill>
            </a:endParaRPr>
          </a:p>
        </p:txBody>
      </p:sp>
      <p:pic>
        <p:nvPicPr>
          <p:cNvPr id="1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40" y="3842714"/>
            <a:ext cx="1817016" cy="846450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640263" y="1461600"/>
            <a:ext cx="4035426" cy="864000"/>
          </a:xfrm>
        </p:spPr>
        <p:txBody>
          <a:bodyPr anchor="b" anchorCtr="0"/>
          <a:lstStyle>
            <a:lvl1pPr algn="l">
              <a:defRPr sz="2600" kern="600" baseline="0">
                <a:solidFill>
                  <a:srgbClr val="E20613"/>
                </a:solidFill>
              </a:defRPr>
            </a:lvl1pPr>
          </a:lstStyle>
          <a:p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0263" y="2340000"/>
            <a:ext cx="4035426" cy="14400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>
                <a:solidFill>
                  <a:schemeClr val="tx1"/>
                </a:solidFill>
                <a:latin typeface="Lucida Sans Techem" panose="020B06020405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err="1"/>
              <a:t>Untertitel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988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axisbeispiel 2/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31874" y="1563688"/>
            <a:ext cx="3131829" cy="287982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207688" cy="576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544296" y="1563688"/>
            <a:ext cx="3131392" cy="287982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9" y="270000"/>
            <a:ext cx="6818626" cy="252000"/>
          </a:xfrm>
        </p:spPr>
        <p:txBody>
          <a:bodyPr/>
          <a:lstStyle>
            <a:lvl1pPr defTabSz="288000">
              <a:lnSpc>
                <a:spcPct val="100000"/>
              </a:lnSpc>
              <a:tabLst>
                <a:tab pos="288000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231874" y="1851671"/>
            <a:ext cx="3131829" cy="1440159"/>
          </a:xfrm>
        </p:spPr>
        <p:txBody>
          <a:bodyPr rIns="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544296" y="1851671"/>
            <a:ext cx="3131392" cy="1440159"/>
          </a:xfrm>
        </p:spPr>
        <p:txBody>
          <a:bodyPr rIns="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cxnSp>
        <p:nvCxnSpPr>
          <p:cNvPr id="3" name="Gerade Verbindung 2"/>
          <p:cNvCxnSpPr>
            <a:cxnSpLocks/>
          </p:cNvCxnSpPr>
          <p:nvPr userDrawn="1"/>
        </p:nvCxnSpPr>
        <p:spPr>
          <a:xfrm>
            <a:off x="2232187" y="1851670"/>
            <a:ext cx="31315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cxnSpLocks/>
          </p:cNvCxnSpPr>
          <p:nvPr userDrawn="1"/>
        </p:nvCxnSpPr>
        <p:spPr>
          <a:xfrm>
            <a:off x="5543786" y="1851670"/>
            <a:ext cx="31315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231740" y="3291830"/>
            <a:ext cx="6443948" cy="287982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231740" y="3579813"/>
            <a:ext cx="6443948" cy="1116012"/>
          </a:xfrm>
          <a:noFill/>
        </p:spPr>
        <p:txBody>
          <a:bodyPr lIns="72000" tIns="46800" rIns="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100">
                <a:solidFill>
                  <a:schemeClr val="tx1"/>
                </a:solidFill>
              </a:defRPr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100">
                <a:solidFill>
                  <a:schemeClr val="tx1"/>
                </a:solidFill>
              </a:defRPr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100">
                <a:solidFill>
                  <a:schemeClr val="tx1"/>
                </a:solidFill>
              </a:defRPr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100">
                <a:solidFill>
                  <a:schemeClr val="tx1"/>
                </a:solidFill>
              </a:defRPr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05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  <a:endParaRPr lang="en-GB" dirty="0"/>
          </a:p>
        </p:txBody>
      </p:sp>
      <p:cxnSp>
        <p:nvCxnSpPr>
          <p:cNvPr id="24" name="Gerade Verbindung 23"/>
          <p:cNvCxnSpPr>
            <a:cxnSpLocks/>
          </p:cNvCxnSpPr>
          <p:nvPr userDrawn="1"/>
        </p:nvCxnSpPr>
        <p:spPr>
          <a:xfrm>
            <a:off x="2231916" y="3579812"/>
            <a:ext cx="64434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 userDrawn="1"/>
        </p:nvSpPr>
        <p:spPr>
          <a:xfrm>
            <a:off x="468313" y="2499742"/>
            <a:ext cx="1655415" cy="2196083"/>
          </a:xfrm>
          <a:custGeom>
            <a:avLst/>
            <a:gdLst/>
            <a:ahLst/>
            <a:cxnLst/>
            <a:rect l="l" t="t" r="r" b="b"/>
            <a:pathLst>
              <a:path w="1655415" h="2196083">
                <a:moveTo>
                  <a:pt x="1655245" y="0"/>
                </a:moveTo>
                <a:lnTo>
                  <a:pt x="1655415" y="0"/>
                </a:lnTo>
                <a:lnTo>
                  <a:pt x="1655415" y="2196083"/>
                </a:lnTo>
                <a:lnTo>
                  <a:pt x="0" y="2196083"/>
                </a:lnTo>
                <a:lnTo>
                  <a:pt x="0" y="14795"/>
                </a:lnTo>
                <a:cubicBezTo>
                  <a:pt x="8956" y="463792"/>
                  <a:pt x="375946" y="824782"/>
                  <a:pt x="827249" y="824782"/>
                </a:cubicBezTo>
                <a:cubicBezTo>
                  <a:pt x="1283504" y="824782"/>
                  <a:pt x="1653585" y="455827"/>
                  <a:pt x="1655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5" name="Bildplatzhalter 34"/>
          <p:cNvSpPr>
            <a:spLocks noGrp="1"/>
          </p:cNvSpPr>
          <p:nvPr>
            <p:ph type="pic" sz="quarter" idx="22"/>
          </p:nvPr>
        </p:nvSpPr>
        <p:spPr>
          <a:xfrm>
            <a:off x="467395" y="1668190"/>
            <a:ext cx="1656333" cy="1656333"/>
          </a:xfrm>
          <a:prstGeom prst="ellipse">
            <a:avLst/>
          </a:prstGeom>
          <a:solidFill>
            <a:schemeClr val="bg2"/>
          </a:solidFill>
        </p:spPr>
        <p:txBody>
          <a:bodyPr rIns="0"/>
          <a:lstStyle>
            <a:lvl1pPr algn="ctr">
              <a:defRPr sz="1000" i="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5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| Subline black, Foo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001" y="4824000"/>
            <a:ext cx="8225538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Presentation title, author, location, date (DD.MM.YYYY)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" name="Rechteck 17"/>
          <p:cNvSpPr/>
          <p:nvPr userDrawn="1"/>
        </p:nvSpPr>
        <p:spPr>
          <a:xfrm>
            <a:off x="1846" y="4389891"/>
            <a:ext cx="9144000" cy="75600"/>
          </a:xfrm>
          <a:prstGeom prst="rect">
            <a:avLst/>
          </a:prstGeom>
          <a:solidFill>
            <a:srgbClr val="E20613"/>
          </a:solidFill>
          <a:ln>
            <a:noFill/>
          </a:ln>
          <a:effectLst>
            <a:outerShdw blurRad="254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E20613"/>
              </a:solidFill>
            </a:endParaRPr>
          </a:p>
        </p:txBody>
      </p:sp>
      <p:pic>
        <p:nvPicPr>
          <p:cNvPr id="1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29" y="3842714"/>
            <a:ext cx="1817016" cy="846450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3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640262" y="1461600"/>
            <a:ext cx="4049713" cy="864000"/>
          </a:xfrm>
        </p:spPr>
        <p:txBody>
          <a:bodyPr anchor="b" anchorCtr="0"/>
          <a:lstStyle>
            <a:lvl1pPr algn="l">
              <a:defRPr sz="2600" kern="600" baseline="0">
                <a:solidFill>
                  <a:srgbClr val="E20613"/>
                </a:solidFill>
              </a:defRPr>
            </a:lvl1pPr>
          </a:lstStyle>
          <a:p>
            <a:r>
              <a:rPr lang="en-GB"/>
              <a:t>Titel durch Klicken bearbeiten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0262" y="2340000"/>
            <a:ext cx="4049713" cy="1440000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>
                <a:solidFill>
                  <a:schemeClr val="tx1"/>
                </a:solidFill>
                <a:latin typeface="Lucida Sans Techem" panose="020B06020405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Untertitel durch Klicken </a:t>
            </a:r>
            <a:br>
              <a:rPr lang="en-GB"/>
            </a:br>
            <a:r>
              <a:rPr lang="en-GB"/>
              <a:t>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988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6724" y="828000"/>
            <a:ext cx="8244000" cy="576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6723" y="1584000"/>
            <a:ext cx="8244000" cy="3096000"/>
          </a:xfrm>
        </p:spPr>
        <p:txBody>
          <a:bodyPr/>
          <a:lstStyle>
            <a:lvl1pPr marL="0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2"/>
                </a:solidFill>
              </a:defRPr>
            </a:lvl1pPr>
            <a:lvl2pPr marL="361932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2pPr>
            <a:lvl3pPr marL="715927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3pPr>
            <a:lvl4pPr marL="1077859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4pPr>
            <a:lvl5pPr marL="1433441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</a:lstStyle>
          <a:p>
            <a:pPr marL="0" marR="0" lvl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Text durch Klicken bearbeiten</a:t>
            </a:r>
          </a:p>
          <a:p>
            <a:pPr marL="361932" marR="0" lvl="1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Zweite Ebene</a:t>
            </a:r>
          </a:p>
          <a:p>
            <a:pPr marL="715927" marR="0" lvl="2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Dritte Ebene</a:t>
            </a:r>
          </a:p>
          <a:p>
            <a:pPr marL="1077859" marR="0" lvl="3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Vierte Ebene</a:t>
            </a:r>
          </a:p>
          <a:p>
            <a:pPr marL="1433441" marR="0" lvl="4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Fünfte Ebene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 panose="020B0602040502020204" pitchFamily="34" charset="0"/>
              <a:ea typeface="+mn-ea"/>
            </a:endParaRP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7"/>
          </p:nvPr>
        </p:nvSpPr>
        <p:spPr bwMode="gray">
          <a:xfrm>
            <a:off x="467998" y="4824000"/>
            <a:ext cx="6840000" cy="216000"/>
          </a:xfr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54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6724" y="828000"/>
            <a:ext cx="8244000" cy="576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6725" y="1584000"/>
            <a:ext cx="4032000" cy="3096000"/>
          </a:xfrm>
        </p:spPr>
        <p:txBody>
          <a:bodyPr/>
          <a:lstStyle>
            <a:lvl1pPr marL="0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61932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2pPr>
            <a:lvl3pPr marL="715927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3pPr>
            <a:lvl4pPr marL="1077859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4pPr>
            <a:lvl5pPr marL="1433441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</a:lstStyle>
          <a:p>
            <a:pPr marL="0" marR="0" lvl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Text durch Klicken bearbeiten</a:t>
            </a:r>
          </a:p>
          <a:p>
            <a:pPr marL="361932" marR="0" lvl="1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Zweite Ebene</a:t>
            </a:r>
          </a:p>
          <a:p>
            <a:pPr marL="715927" marR="0" lvl="2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Dritte Ebene</a:t>
            </a:r>
          </a:p>
          <a:p>
            <a:pPr marL="1077859" marR="0" lvl="3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Vierte Ebene</a:t>
            </a:r>
          </a:p>
          <a:p>
            <a:pPr marL="1433441" marR="0" lvl="4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Fünfte Ebene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 panose="020B0602040502020204" pitchFamily="34" charset="0"/>
              <a:ea typeface="+mn-ea"/>
            </a:endParaRP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44000" y="1584000"/>
            <a:ext cx="4068000" cy="3096000"/>
          </a:xfrm>
        </p:spPr>
        <p:txBody>
          <a:bodyPr/>
          <a:lstStyle>
            <a:lvl1pPr marL="0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61932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2pPr>
            <a:lvl3pPr marL="715927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3pPr>
            <a:lvl4pPr marL="1077859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4pPr>
            <a:lvl5pPr marL="1433441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</a:lstStyle>
          <a:p>
            <a:pPr marL="0" marR="0" lvl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Text durch Klicken bearbeiten</a:t>
            </a:r>
          </a:p>
          <a:p>
            <a:pPr marL="361932" marR="0" lvl="1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Zweite Ebene</a:t>
            </a:r>
          </a:p>
          <a:p>
            <a:pPr marL="715927" marR="0" lvl="2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Dritte Ebene</a:t>
            </a:r>
          </a:p>
          <a:p>
            <a:pPr marL="1077859" marR="0" lvl="3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Vierte Ebene</a:t>
            </a:r>
          </a:p>
          <a:p>
            <a:pPr marL="1433441" marR="0" lvl="4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Fünfte Ebene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 panose="020B0602040502020204" pitchFamily="34" charset="0"/>
              <a:ea typeface="+mn-ea"/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9" y="4824000"/>
            <a:ext cx="6828151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95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chaltfolie, Text gross/rot zentriert ohne Headline+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1800000"/>
            <a:ext cx="8244000" cy="2880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>
            <a:lvl1pPr algn="ctr">
              <a:tabLst>
                <a:tab pos="1433441" algn="l"/>
              </a:tabLst>
              <a:defRPr sz="2400"/>
            </a:lvl1pPr>
          </a:lstStyle>
          <a:p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8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, Text 2-spaltig ohne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6724" y="828000"/>
            <a:ext cx="8244000" cy="576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6725" y="1584000"/>
            <a:ext cx="4032000" cy="3096000"/>
          </a:xfrm>
        </p:spPr>
        <p:txBody>
          <a:bodyPr/>
          <a:lstStyle>
            <a:lvl1pPr marL="0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61932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2pPr>
            <a:lvl3pPr marL="715927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3pPr>
            <a:lvl4pPr marL="1077859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4pPr>
            <a:lvl5pPr marL="1433441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</a:lstStyle>
          <a:p>
            <a:pPr marL="0" marR="0" lvl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Text durch Klicken bearbeiten</a:t>
            </a:r>
          </a:p>
          <a:p>
            <a:pPr marL="361932" marR="0" lvl="1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Zweite Ebene</a:t>
            </a:r>
          </a:p>
          <a:p>
            <a:pPr marL="715927" marR="0" lvl="2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Dritte Ebene</a:t>
            </a:r>
          </a:p>
          <a:p>
            <a:pPr marL="1077859" marR="0" lvl="3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Vierte Ebene</a:t>
            </a:r>
          </a:p>
          <a:p>
            <a:pPr marL="1433441" marR="0" lvl="4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Fünfte Ebene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 panose="020B0602040502020204" pitchFamily="34" charset="0"/>
              <a:ea typeface="+mn-ea"/>
            </a:endParaRP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44000" y="1584000"/>
            <a:ext cx="4068000" cy="3096000"/>
          </a:xfrm>
        </p:spPr>
        <p:txBody>
          <a:bodyPr/>
          <a:lstStyle>
            <a:lvl1pPr marL="0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361932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2pPr>
            <a:lvl3pPr marL="715927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3pPr>
            <a:lvl4pPr marL="1077859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4pPr>
            <a:lvl5pPr marL="1433441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</a:lstStyle>
          <a:p>
            <a:pPr marL="0" marR="0" lvl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Text durch Klicken bearbeiten</a:t>
            </a:r>
          </a:p>
          <a:p>
            <a:pPr marL="361932" marR="0" lvl="1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Zweite Ebene</a:t>
            </a:r>
          </a:p>
          <a:p>
            <a:pPr marL="715927" marR="0" lvl="2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Dritte Ebene</a:t>
            </a:r>
          </a:p>
          <a:p>
            <a:pPr marL="1077859" marR="0" lvl="3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Vierte Ebene</a:t>
            </a:r>
          </a:p>
          <a:p>
            <a:pPr marL="1433441" marR="0" lvl="4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Fünfte Ebene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 panose="020B0602040502020204" pitchFamily="34" charset="0"/>
              <a:ea typeface="+mn-ea"/>
            </a:endParaRP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9" y="4824000"/>
            <a:ext cx="6828151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0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, Anhang, Text groß/rot zentriert ohne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1800000"/>
            <a:ext cx="8244000" cy="2880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>
            <a:lvl1pPr algn="ctr">
              <a:tabLst>
                <a:tab pos="1433441" algn="l"/>
              </a:tabLst>
              <a:defRPr sz="2400"/>
            </a:lvl1pPr>
          </a:lstStyle>
          <a:p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78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lletpoints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FF2CA09-6114-45E2-9152-0088C81795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584921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584000"/>
            <a:ext cx="8244000" cy="3096000"/>
          </a:xfrm>
        </p:spPr>
        <p:txBody>
          <a:bodyPr/>
          <a:lstStyle>
            <a:lvl1pPr marL="17999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3997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1996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899956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9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224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lletpoints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584000"/>
            <a:ext cx="4032000" cy="3096000"/>
          </a:xfrm>
        </p:spPr>
        <p:txBody>
          <a:bodyPr/>
          <a:lstStyle>
            <a:lvl1pPr marL="17999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3997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1996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899956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44000" y="1584000"/>
            <a:ext cx="4068000" cy="3096000"/>
          </a:xfrm>
        </p:spPr>
        <p:txBody>
          <a:bodyPr/>
          <a:lstStyle>
            <a:lvl1pPr marL="17999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3997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1996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899956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87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spaltig mi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548000"/>
            <a:ext cx="4032000" cy="3096000"/>
          </a:xfrm>
        </p:spPr>
        <p:txBody>
          <a:bodyPr/>
          <a:lstStyle>
            <a:lvl1pPr marL="17999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3997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1996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899956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44000" y="1548000"/>
            <a:ext cx="4068000" cy="3096000"/>
          </a:xfrm>
        </p:spPr>
        <p:txBody>
          <a:bodyPr/>
          <a:lstStyle>
            <a:lvl1pPr marL="17999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3997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1996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899956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0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583DC04-BED5-432B-9DD9-332E3A2D3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" y="0"/>
            <a:ext cx="9140307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6724" y="828000"/>
            <a:ext cx="5221400" cy="576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7"/>
          </p:nvPr>
        </p:nvSpPr>
        <p:spPr bwMode="gray">
          <a:xfrm>
            <a:off x="467998" y="4824000"/>
            <a:ext cx="6840000" cy="21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Presentation title, author, location, date (DD.MM.YYYY)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468312" y="1563638"/>
            <a:ext cx="5219811" cy="313218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1pPr>
            <a:lvl2pPr marL="0" indent="0">
              <a:buNone/>
              <a:defRPr sz="1200">
                <a:solidFill>
                  <a:schemeClr val="accent2"/>
                </a:solidFill>
              </a:defRPr>
            </a:lvl2pPr>
            <a:lvl3pPr marL="0" indent="0">
              <a:buNone/>
              <a:defRPr sz="1200">
                <a:solidFill>
                  <a:schemeClr val="accent2"/>
                </a:solidFill>
              </a:defRPr>
            </a:lvl3pPr>
            <a:lvl4pPr marL="0" indent="0">
              <a:buNone/>
              <a:defRPr sz="1200">
                <a:solidFill>
                  <a:schemeClr val="accent2"/>
                </a:solidFill>
              </a:defRPr>
            </a:lvl4pPr>
            <a:lvl5pPr marL="0" indent="0">
              <a:buNone/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6253FF9-D514-4E17-945E-D36C18BBE075}"/>
              </a:ext>
            </a:extLst>
          </p:cNvPr>
          <p:cNvGrpSpPr/>
          <p:nvPr userDrawn="1"/>
        </p:nvGrpSpPr>
        <p:grpSpPr bwMode="gray">
          <a:xfrm>
            <a:off x="0" y="180000"/>
            <a:ext cx="9144000" cy="586966"/>
            <a:chOff x="0" y="180000"/>
            <a:chExt cx="9144000" cy="58696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4D6EAE3F-2FE2-45BD-AE5D-ABFA16A21DE2}"/>
                </a:ext>
              </a:extLst>
            </p:cNvPr>
            <p:cNvSpPr/>
            <p:nvPr userDrawn="1"/>
          </p:nvSpPr>
          <p:spPr bwMode="gray">
            <a:xfrm>
              <a:off x="0" y="556552"/>
              <a:ext cx="9144000" cy="504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FFFFFF"/>
                </a:solidFill>
              </a:endParaRPr>
            </a:p>
          </p:txBody>
        </p:sp>
        <p:pic>
          <p:nvPicPr>
            <p:cNvPr id="11" name="Logo">
              <a:extLst>
                <a:ext uri="{FF2B5EF4-FFF2-40B4-BE49-F238E27FC236}">
                  <a16:creationId xmlns:a16="http://schemas.microsoft.com/office/drawing/2014/main" id="{F9CD25FD-6637-46E2-89F6-01E46AFE47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2"/>
            <a:stretch/>
          </p:blipFill>
          <p:spPr bwMode="gray">
            <a:xfrm>
              <a:off x="7416316" y="180000"/>
              <a:ext cx="1260140" cy="586966"/>
            </a:xfrm>
            <a:prstGeom prst="rect">
              <a:avLst/>
            </a:prstGeom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0863020-A7A0-4CF6-9528-BE30EC96056E}"/>
              </a:ext>
            </a:extLst>
          </p:cNvPr>
          <p:cNvCxnSpPr/>
          <p:nvPr userDrawn="1"/>
        </p:nvCxnSpPr>
        <p:spPr bwMode="gray">
          <a:xfrm>
            <a:off x="467544" y="4770000"/>
            <a:ext cx="820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818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Aufzählung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76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8000" y="1584000"/>
            <a:ext cx="8244000" cy="3096000"/>
          </a:xfrm>
        </p:spPr>
        <p:txBody>
          <a:bodyPr/>
          <a:lstStyle>
            <a:lvl1pPr marL="228588" indent="-228588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+mj-lt"/>
              <a:buAutoNum type="arabicPeriod"/>
              <a:defRPr sz="1200"/>
            </a:lvl1pPr>
            <a:lvl2pPr marL="503975" indent="-251988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+mj-lt"/>
              <a:buAutoNum type="arabicPeriod"/>
              <a:tabLst/>
              <a:defRPr sz="1200"/>
            </a:lvl2pPr>
            <a:lvl3pPr marL="755962" indent="-251988" defTabSz="539974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+mj-lt"/>
              <a:buAutoNum type="arabicPeriod"/>
              <a:tabLst/>
              <a:defRPr sz="1100"/>
            </a:lvl3pPr>
            <a:lvl4pPr marL="1007950" indent="-251988" defTabSz="47940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+mj-lt"/>
              <a:buAutoNum type="arabicPeriod"/>
              <a:tabLst/>
              <a:defRPr sz="1100"/>
            </a:lvl4pPr>
            <a:lvl5pPr marL="1259938" indent="-251988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+mj-lt"/>
              <a:buAutoNum type="arabicPeriod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200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llets,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584000"/>
            <a:ext cx="4032000" cy="3096000"/>
          </a:xfrm>
        </p:spPr>
        <p:txBody>
          <a:bodyPr/>
          <a:lstStyle>
            <a:lvl1pPr marL="17999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2pPr>
            <a:lvl3pPr marL="53997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3pPr>
            <a:lvl4pPr marL="71996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4pPr>
            <a:lvl5pPr marL="899956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43999" y="1584000"/>
            <a:ext cx="4068000" cy="3096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Bild durch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131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llets,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999" y="1584000"/>
            <a:ext cx="4068000" cy="3096000"/>
          </a:xfrm>
        </p:spPr>
        <p:txBody>
          <a:bodyPr/>
          <a:lstStyle>
            <a:lvl1pPr marL="17999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2pPr>
            <a:lvl3pPr marL="53997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3pPr>
            <a:lvl4pPr marL="71996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4pPr>
            <a:lvl5pPr marL="899956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468000" y="1584000"/>
            <a:ext cx="4032000" cy="3096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Bild durch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50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echts, Text links mi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Inhaltsplatzhalter 9"/>
          <p:cNvSpPr>
            <a:spLocks noGrp="1"/>
          </p:cNvSpPr>
          <p:nvPr>
            <p:ph sz="quarter" idx="16" hasCustomPrompt="1"/>
          </p:nvPr>
        </p:nvSpPr>
        <p:spPr bwMode="gray">
          <a:xfrm>
            <a:off x="4644000" y="1548000"/>
            <a:ext cx="4068000" cy="3096000"/>
          </a:xfrm>
        </p:spPr>
        <p:txBody>
          <a:bodyPr/>
          <a:lstStyle>
            <a:lvl1pPr marL="0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361932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2pPr>
            <a:lvl3pPr marL="715927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3pPr>
            <a:lvl4pPr marL="1077859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4pPr>
            <a:lvl5pPr marL="1433441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5pPr>
          </a:lstStyle>
          <a:p>
            <a:pPr marL="0" marR="0" lvl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Text durch Klicken bearbeiten</a:t>
            </a:r>
          </a:p>
          <a:p>
            <a:pPr marL="361932" marR="0" lvl="1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Zweite Ebene</a:t>
            </a:r>
          </a:p>
          <a:p>
            <a:pPr marL="715927" marR="0" lvl="2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Dritte Ebene</a:t>
            </a:r>
          </a:p>
          <a:p>
            <a:pPr marL="1077859" marR="0" lvl="3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Vierte Ebene</a:t>
            </a:r>
          </a:p>
          <a:p>
            <a:pPr marL="1433441" marR="0" lvl="4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Fünfte Ebene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 panose="020B0602040502020204" pitchFamily="34" charset="0"/>
              <a:ea typeface="+mn-ea"/>
            </a:endParaRP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>
            <a:lvl1pPr>
              <a:defRPr/>
            </a:lvl1pPr>
          </a:lstStyle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548000"/>
            <a:ext cx="4032000" cy="3096000"/>
          </a:xfrm>
        </p:spPr>
        <p:txBody>
          <a:bodyPr/>
          <a:lstStyle>
            <a:lvl1pPr marL="17999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2pPr>
            <a:lvl3pPr marL="53997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3pPr>
            <a:lvl4pPr marL="71996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4pPr>
            <a:lvl5pPr marL="899956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578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inks, Text rechts mi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Inhaltsplatzhalter 9"/>
          <p:cNvSpPr>
            <a:spLocks noGrp="1"/>
          </p:cNvSpPr>
          <p:nvPr>
            <p:ph sz="quarter" idx="16" hasCustomPrompt="1"/>
          </p:nvPr>
        </p:nvSpPr>
        <p:spPr bwMode="gray">
          <a:xfrm>
            <a:off x="540000" y="1548000"/>
            <a:ext cx="4032000" cy="3139888"/>
          </a:xfrm>
        </p:spPr>
        <p:txBody>
          <a:bodyPr/>
          <a:lstStyle>
            <a:lvl1pPr marL="0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361932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2pPr>
            <a:lvl3pPr marL="715927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3pPr>
            <a:lvl4pPr marL="1077859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4pPr>
            <a:lvl5pPr marL="1433441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</a:lstStyle>
          <a:p>
            <a:pPr marL="0" marR="0" lvl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Text durch Klicken bearbeiten</a:t>
            </a:r>
          </a:p>
          <a:p>
            <a:pPr marL="361932" marR="0" lvl="1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Zweite Ebene</a:t>
            </a:r>
          </a:p>
          <a:p>
            <a:pPr marL="715927" marR="0" lvl="2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Dritte Ebene</a:t>
            </a:r>
          </a:p>
          <a:p>
            <a:pPr marL="1077859" marR="0" lvl="3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Vierte Ebene</a:t>
            </a:r>
          </a:p>
          <a:p>
            <a:pPr marL="1433441" marR="0" lvl="4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Fünfte Ebene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 panose="020B0602040502020204" pitchFamily="34" charset="0"/>
              <a:ea typeface="+mn-ea"/>
            </a:endParaRP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999" y="1548000"/>
            <a:ext cx="4068000" cy="3139888"/>
          </a:xfrm>
        </p:spPr>
        <p:txBody>
          <a:bodyPr/>
          <a:lstStyle>
            <a:lvl1pPr marL="17999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2pPr>
            <a:lvl3pPr marL="53997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3pPr>
            <a:lvl4pPr marL="71996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4pPr>
            <a:lvl5pPr marL="899956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430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inks 2/3, Text rechts 1/3, mi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Inhaltsplatzhalter 9"/>
          <p:cNvSpPr>
            <a:spLocks noGrp="1"/>
          </p:cNvSpPr>
          <p:nvPr>
            <p:ph sz="quarter" idx="16" hasCustomPrompt="1"/>
          </p:nvPr>
        </p:nvSpPr>
        <p:spPr bwMode="gray">
          <a:xfrm>
            <a:off x="540000" y="1548000"/>
            <a:ext cx="5360738" cy="3139888"/>
          </a:xfrm>
        </p:spPr>
        <p:txBody>
          <a:bodyPr/>
          <a:lstStyle>
            <a:lvl1pPr marL="0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361932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2pPr>
            <a:lvl3pPr marL="715927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3pPr>
            <a:lvl4pPr marL="1077859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4pPr>
            <a:lvl5pPr marL="1433441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</a:lstStyle>
          <a:p>
            <a:pPr marL="0" marR="0" lvl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Text durch Klicken bearbeiten</a:t>
            </a:r>
          </a:p>
          <a:p>
            <a:pPr marL="361932" marR="0" lvl="1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Zweite Ebene</a:t>
            </a:r>
          </a:p>
          <a:p>
            <a:pPr marL="715927" marR="0" lvl="2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Dritte Ebene</a:t>
            </a:r>
          </a:p>
          <a:p>
            <a:pPr marL="1077859" marR="0" lvl="3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Vierte Ebene</a:t>
            </a:r>
          </a:p>
          <a:p>
            <a:pPr marL="1433441" marR="0" lvl="4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Fünfte Ebene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 panose="020B0602040502020204" pitchFamily="34" charset="0"/>
              <a:ea typeface="+mn-ea"/>
            </a:endParaRP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45201" y="1548000"/>
            <a:ext cx="2674175" cy="3139888"/>
          </a:xfrm>
        </p:spPr>
        <p:txBody>
          <a:bodyPr/>
          <a:lstStyle>
            <a:lvl1pPr marL="17999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2pPr>
            <a:lvl3pPr marL="53997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3pPr>
            <a:lvl4pPr marL="71996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4pPr>
            <a:lvl5pPr marL="899956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651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Tabelle,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Inhaltsplatzhalter 9"/>
          <p:cNvSpPr>
            <a:spLocks noGrp="1"/>
          </p:cNvSpPr>
          <p:nvPr>
            <p:ph sz="quarter" idx="16" hasCustomPrompt="1"/>
          </p:nvPr>
        </p:nvSpPr>
        <p:spPr bwMode="gray">
          <a:xfrm>
            <a:off x="540000" y="1548000"/>
            <a:ext cx="8154000" cy="3139888"/>
          </a:xfrm>
        </p:spPr>
        <p:txBody>
          <a:bodyPr/>
          <a:lstStyle>
            <a:lvl1pPr marL="0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  <a:lvl2pPr marL="361932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2pPr>
            <a:lvl3pPr marL="715927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3pPr>
            <a:lvl4pPr marL="1077859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4pPr>
            <a:lvl5pPr marL="1433441" marR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5pPr>
          </a:lstStyle>
          <a:p>
            <a:pPr marL="0" marR="0" lvl="0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Text durch Klicken bearbeiten</a:t>
            </a:r>
          </a:p>
          <a:p>
            <a:pPr marL="361932" marR="0" lvl="1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Zweite Ebene</a:t>
            </a:r>
          </a:p>
          <a:p>
            <a:pPr marL="715927" marR="0" lvl="2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Dritte Ebene</a:t>
            </a:r>
          </a:p>
          <a:p>
            <a:pPr marL="1077859" marR="0" lvl="3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Vierte Ebene</a:t>
            </a:r>
          </a:p>
          <a:p>
            <a:pPr marL="1433441" marR="0" lvl="4" indent="-179992" algn="l" defTabSz="35998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 panose="020B0602040502020204" pitchFamily="34" charset="0"/>
                <a:ea typeface="+mn-ea"/>
              </a:rPr>
              <a:t>Fünfte Ebene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 panose="020B0602040502020204" pitchFamily="34" charset="0"/>
              <a:ea typeface="+mn-ea"/>
            </a:endParaRP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596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llets, 2 Chart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Inhaltsplatzhalter 11"/>
          <p:cNvSpPr>
            <a:spLocks noGrp="1"/>
          </p:cNvSpPr>
          <p:nvPr>
            <p:ph sz="quarter" idx="18" hasCustomPrompt="1"/>
          </p:nvPr>
        </p:nvSpPr>
        <p:spPr bwMode="gray">
          <a:xfrm>
            <a:off x="6048000" y="3132000"/>
            <a:ext cx="2664000" cy="1368000"/>
          </a:xfrm>
        </p:spPr>
        <p:txBody>
          <a:bodyPr/>
          <a:lstStyle>
            <a:lvl1pPr>
              <a:lnSpc>
                <a:spcPct val="120000"/>
              </a:lnSpc>
              <a:defRPr sz="1000"/>
            </a:lvl1pPr>
            <a:lvl2pPr marL="182554" indent="0">
              <a:lnSpc>
                <a:spcPct val="120000"/>
              </a:lnSpc>
              <a:defRPr sz="1000"/>
            </a:lvl2pPr>
            <a:lvl3pPr marL="358757" indent="0">
              <a:lnSpc>
                <a:spcPct val="120000"/>
              </a:lnSpc>
              <a:defRPr sz="1000"/>
            </a:lvl3pPr>
            <a:lvl4pPr marL="541312" indent="0">
              <a:lnSpc>
                <a:spcPct val="120000"/>
              </a:lnSpc>
              <a:defRPr sz="1000"/>
            </a:lvl4pPr>
            <a:lvl5pPr marL="717514" indent="0">
              <a:lnSpc>
                <a:spcPct val="120000"/>
              </a:lnSpc>
              <a:tabLst/>
              <a:defRPr sz="10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5" name="Inhaltsplatzhalter 11"/>
          <p:cNvSpPr>
            <a:spLocks noGrp="1"/>
          </p:cNvSpPr>
          <p:nvPr>
            <p:ph sz="quarter" idx="17" hasCustomPrompt="1"/>
          </p:nvPr>
        </p:nvSpPr>
        <p:spPr bwMode="gray">
          <a:xfrm>
            <a:off x="6048000" y="1548000"/>
            <a:ext cx="2664000" cy="1368000"/>
          </a:xfrm>
        </p:spPr>
        <p:txBody>
          <a:bodyPr/>
          <a:lstStyle>
            <a:lvl1pPr>
              <a:lnSpc>
                <a:spcPct val="120000"/>
              </a:lnSpc>
              <a:defRPr sz="1100"/>
            </a:lvl1pPr>
            <a:lvl2pPr marL="182554" indent="0">
              <a:lnSpc>
                <a:spcPct val="120000"/>
              </a:lnSpc>
              <a:tabLst/>
              <a:defRPr sz="1100"/>
            </a:lvl2pPr>
            <a:lvl3pPr marL="358757" indent="0">
              <a:lnSpc>
                <a:spcPct val="120000"/>
              </a:lnSpc>
              <a:defRPr sz="1100"/>
            </a:lvl3pPr>
            <a:lvl4pPr marL="541312" indent="0">
              <a:lnSpc>
                <a:spcPct val="120000"/>
              </a:lnSpc>
              <a:defRPr sz="1100"/>
            </a:lvl4pPr>
            <a:lvl5pPr marL="717514" indent="0">
              <a:lnSpc>
                <a:spcPct val="120000"/>
              </a:lnSpc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548000"/>
            <a:ext cx="5436000" cy="3096000"/>
          </a:xfrm>
        </p:spPr>
        <p:txBody>
          <a:bodyPr/>
          <a:lstStyle>
            <a:lvl1pPr marL="17999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2pPr>
            <a:lvl3pPr marL="53997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3pPr>
            <a:lvl4pPr marL="719964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4pPr>
            <a:lvl5pPr marL="899956" indent="-179992" defTabSz="359982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 baseline="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884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Zitat weiß auf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0" y="3240000"/>
            <a:ext cx="9144000" cy="1548000"/>
          </a:xfrm>
          <a:solidFill>
            <a:schemeClr val="accent1"/>
          </a:solidFill>
        </p:spPr>
        <p:txBody>
          <a:bodyPr lIns="179992" tIns="179992" rIns="179992" bIns="179992"/>
          <a:lstStyle>
            <a:lvl1pPr marL="0" indent="0" algn="ctr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bg1"/>
                </a:solidFill>
              </a:defRPr>
            </a:lvl1pPr>
            <a:lvl2pPr marL="0" indent="0" algn="ctr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bg1"/>
                </a:solidFill>
              </a:defRPr>
            </a:lvl2pPr>
            <a:lvl3pPr marL="0" indent="0" algn="ctr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bg1"/>
                </a:solidFill>
              </a:defRPr>
            </a:lvl3pPr>
            <a:lvl4pPr marL="0" indent="0" algn="ctr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bg1"/>
                </a:solidFill>
              </a:defRPr>
            </a:lvl4pPr>
            <a:lvl5pPr marL="0" indent="0" algn="ctr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Zitat durch Klicken bearbeiten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</a:t>
            </a:r>
            <a:endParaRPr lang="en-GB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8000" y="1584002"/>
            <a:ext cx="8244000" cy="1545789"/>
          </a:xfrm>
        </p:spPr>
        <p:txBody>
          <a:bodyPr/>
          <a:lstStyle>
            <a:lvl1pPr marL="17999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1pPr>
            <a:lvl2pPr marL="359982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3997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19964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899956" indent="-179992" defTabSz="258751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marL="0" marR="0" indent="-179992" algn="l" defTabSz="287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707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schwarz auf weiß zent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72000" y="1476000"/>
            <a:ext cx="5436000" cy="3204000"/>
          </a:xfrm>
        </p:spPr>
        <p:txBody>
          <a:bodyPr/>
          <a:lstStyle>
            <a:lvl1pPr marL="0" indent="0" algn="l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tx1"/>
                </a:solidFill>
              </a:defRPr>
            </a:lvl1pPr>
            <a:lvl2pPr marL="0" indent="0" algn="l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tx1"/>
                </a:solidFill>
              </a:defRPr>
            </a:lvl2pPr>
            <a:lvl3pPr marL="0" indent="0" algn="l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tx1"/>
                </a:solidFill>
              </a:defRPr>
            </a:lvl3pPr>
            <a:lvl4pPr marL="0" indent="0" algn="l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tx1"/>
                </a:solidFill>
              </a:defRPr>
            </a:lvl4pPr>
            <a:lvl5pPr marL="0" indent="0" algn="l" defTabSz="539974">
              <a:buClr>
                <a:srgbClr val="E20613"/>
              </a:buClr>
              <a:buFont typeface="Wingdings" panose="05000000000000000000" pitchFamily="2" charset="2"/>
              <a:buNone/>
              <a:tabLst>
                <a:tab pos="539974" algn="l"/>
              </a:tabLst>
              <a:defRPr sz="20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Zitat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40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46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6724" y="828000"/>
            <a:ext cx="8208964" cy="576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7"/>
          </p:nvPr>
        </p:nvSpPr>
        <p:spPr bwMode="gray">
          <a:xfrm>
            <a:off x="467998" y="4824000"/>
            <a:ext cx="6840000" cy="216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Presentation title, author, location, date (DD.MM.YYYY)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468313" y="1563637"/>
            <a:ext cx="4032250" cy="3132187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4644008" y="1563637"/>
            <a:ext cx="4032250" cy="3132187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2544A28-2C47-46FA-BA38-286B60452C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04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321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xisbeispiel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9143999" cy="5143500"/>
          </a:xfrm>
          <a:solidFill>
            <a:schemeClr val="bg2"/>
          </a:solidFill>
        </p:spPr>
        <p:txBody>
          <a:bodyPr rIns="0" anchor="ctr" anchorCtr="0"/>
          <a:lstStyle>
            <a:lvl1pPr algn="ctr">
              <a:defRPr/>
            </a:lvl1pPr>
          </a:lstStyle>
          <a:p>
            <a:r>
              <a:rPr lang="en-GB" dirty="0"/>
              <a:t>Bild durch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hinzufügen</a:t>
            </a:r>
            <a:endParaRPr lang="en-GB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480212" y="2319722"/>
            <a:ext cx="2663788" cy="2376264"/>
          </a:xfrm>
          <a:solidFill>
            <a:schemeClr val="accent1"/>
          </a:solidFill>
        </p:spPr>
        <p:txBody>
          <a:bodyPr lIns="108000" tIns="108000" rIns="432000"/>
          <a:lstStyle>
            <a:lvl1pPr marL="0" indent="0" defTabSz="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None/>
              <a:tabLst/>
              <a:defRPr sz="1000" b="1">
                <a:solidFill>
                  <a:schemeClr val="bg1"/>
                </a:solidFill>
              </a:defRPr>
            </a:lvl1pPr>
            <a:lvl2pPr marL="0" indent="0" defTabSz="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None/>
              <a:tabLst/>
              <a:defRPr sz="1050" baseline="0">
                <a:solidFill>
                  <a:schemeClr val="bg1"/>
                </a:solidFill>
              </a:defRPr>
            </a:lvl2pPr>
            <a:lvl3pPr marL="152400" indent="-152400" defTabSz="360000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100" baseline="0">
                <a:solidFill>
                  <a:schemeClr val="bg1"/>
                </a:solidFill>
              </a:defRPr>
            </a:lvl3pPr>
            <a:lvl4pPr marL="720000" indent="-180000" defTabSz="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100" baseline="0">
                <a:solidFill>
                  <a:schemeClr val="bg1"/>
                </a:solidFill>
              </a:defRPr>
            </a:lvl4pPr>
            <a:lvl5pPr marL="900000" indent="-180000" defTabSz="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1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7999" y="828000"/>
            <a:ext cx="8244000" cy="576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9" y="270000"/>
            <a:ext cx="6840000" cy="252000"/>
          </a:xfrm>
        </p:spPr>
        <p:txBody>
          <a:bodyPr/>
          <a:lstStyle>
            <a:lvl1pPr defTabSz="288000">
              <a:lnSpc>
                <a:spcPct val="100000"/>
              </a:lnSpc>
              <a:tabLst>
                <a:tab pos="288000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180000"/>
            <a:ext cx="9144000" cy="586966"/>
            <a:chOff x="0" y="180000"/>
            <a:chExt cx="9144000" cy="586966"/>
          </a:xfrm>
        </p:grpSpPr>
        <p:sp>
          <p:nvSpPr>
            <p:cNvPr id="9" name="Rechteck 8"/>
            <p:cNvSpPr/>
            <p:nvPr userDrawn="1"/>
          </p:nvSpPr>
          <p:spPr>
            <a:xfrm>
              <a:off x="0" y="556552"/>
              <a:ext cx="9144000" cy="504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de-DE" sz="1350" dirty="0">
                <a:solidFill>
                  <a:srgbClr val="FFFFFF"/>
                </a:solidFill>
              </a:endParaRPr>
            </a:p>
          </p:txBody>
        </p:sp>
        <p:pic>
          <p:nvPicPr>
            <p:cNvPr id="13" name="Logo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460" y="180000"/>
              <a:ext cx="1260000" cy="586966"/>
            </a:xfrm>
            <a:prstGeom prst="rect">
              <a:avLst/>
            </a:prstGeom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14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480212" y="2679762"/>
            <a:ext cx="2231988" cy="2016224"/>
          </a:xfrm>
          <a:noFill/>
          <a:ln>
            <a:noFill/>
          </a:ln>
        </p:spPr>
        <p:txBody>
          <a:bodyPr lIns="108000" rIns="0"/>
          <a:lstStyle>
            <a:lvl1pPr marL="127000" indent="-127000" defTabSz="258763">
              <a:lnSpc>
                <a:spcPct val="100000"/>
              </a:lnSpc>
              <a:spcAft>
                <a:spcPts val="4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50">
                <a:solidFill>
                  <a:schemeClr val="bg1"/>
                </a:solidFill>
              </a:defRPr>
            </a:lvl1pPr>
            <a:lvl2pPr marL="360000" indent="-180000" defTabSz="258763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bg1"/>
                </a:solidFill>
              </a:defRPr>
            </a:lvl2pPr>
            <a:lvl3pPr marL="540000" indent="-180000" defTabSz="258763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bg1"/>
                </a:solidFill>
              </a:defRPr>
            </a:lvl3pPr>
            <a:lvl4pPr marL="720000" indent="-180000" defTabSz="258763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bg1"/>
                </a:solidFill>
              </a:defRPr>
            </a:lvl4pPr>
            <a:lvl5pPr marL="900000" indent="-180000" defTabSz="258763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Text durch Klicken bearbeiten </a:t>
            </a:r>
          </a:p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9889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axisbeispiel 2/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1584000"/>
            <a:ext cx="4032563" cy="267670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244000" cy="576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680460" y="1584000"/>
            <a:ext cx="4032000" cy="267670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9" y="270000"/>
            <a:ext cx="6840000" cy="252000"/>
          </a:xfrm>
        </p:spPr>
        <p:txBody>
          <a:bodyPr/>
          <a:lstStyle>
            <a:lvl1pPr defTabSz="288000">
              <a:lnSpc>
                <a:spcPct val="100000"/>
              </a:lnSpc>
              <a:tabLst>
                <a:tab pos="288000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7999" y="1851670"/>
            <a:ext cx="4032563" cy="2808151"/>
          </a:xfrm>
        </p:spPr>
        <p:txBody>
          <a:bodyPr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680460" y="1851670"/>
            <a:ext cx="4032000" cy="2808151"/>
          </a:xfrm>
        </p:spPr>
        <p:txBody>
          <a:bodyPr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468313" y="1851670"/>
            <a:ext cx="403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4679950" y="1851670"/>
            <a:ext cx="403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90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axisbeispiel 2/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999" y="1563688"/>
            <a:ext cx="4032563" cy="287982"/>
          </a:xfrm>
          <a:solidFill>
            <a:schemeClr val="accent1"/>
          </a:solidFill>
        </p:spPr>
        <p:txBody>
          <a:bodyPr lIns="90000"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244000" cy="576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680460" y="1563688"/>
            <a:ext cx="4032000" cy="287982"/>
          </a:xfrm>
          <a:solidFill>
            <a:schemeClr val="accent2"/>
          </a:solidFill>
        </p:spPr>
        <p:txBody>
          <a:bodyPr lIns="90000"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9" y="270000"/>
            <a:ext cx="6840000" cy="252000"/>
          </a:xfrm>
        </p:spPr>
        <p:txBody>
          <a:bodyPr/>
          <a:lstStyle>
            <a:lvl1pPr defTabSz="288000">
              <a:lnSpc>
                <a:spcPct val="100000"/>
              </a:lnSpc>
              <a:tabLst>
                <a:tab pos="288000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7999" y="1851670"/>
            <a:ext cx="4032563" cy="2808151"/>
          </a:xfrm>
        </p:spPr>
        <p:txBody>
          <a:bodyPr lIns="9000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680460" y="1851670"/>
            <a:ext cx="4032000" cy="2808151"/>
          </a:xfrm>
        </p:spPr>
        <p:txBody>
          <a:bodyPr lIns="9000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996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axisbeispiel 2/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31874" y="1563688"/>
            <a:ext cx="3168346" cy="287982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244000" cy="576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544296" y="1563688"/>
            <a:ext cx="3167904" cy="287982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9" y="270000"/>
            <a:ext cx="6840000" cy="252000"/>
          </a:xfrm>
        </p:spPr>
        <p:txBody>
          <a:bodyPr/>
          <a:lstStyle>
            <a:lvl1pPr defTabSz="288000">
              <a:lnSpc>
                <a:spcPct val="100000"/>
              </a:lnSpc>
              <a:tabLst>
                <a:tab pos="288000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231874" y="1851671"/>
            <a:ext cx="3168346" cy="2844154"/>
          </a:xfrm>
        </p:spPr>
        <p:txBody>
          <a:bodyPr rIns="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544296" y="1851671"/>
            <a:ext cx="3167904" cy="2844154"/>
          </a:xfrm>
        </p:spPr>
        <p:txBody>
          <a:bodyPr rIns="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2232187" y="1851670"/>
            <a:ext cx="3168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5543786" y="1851670"/>
            <a:ext cx="3168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 userDrawn="1"/>
        </p:nvSpPr>
        <p:spPr>
          <a:xfrm>
            <a:off x="468313" y="2499742"/>
            <a:ext cx="1655415" cy="2196083"/>
          </a:xfrm>
          <a:custGeom>
            <a:avLst/>
            <a:gdLst/>
            <a:ahLst/>
            <a:cxnLst/>
            <a:rect l="l" t="t" r="r" b="b"/>
            <a:pathLst>
              <a:path w="1655415" h="2196083">
                <a:moveTo>
                  <a:pt x="1655245" y="0"/>
                </a:moveTo>
                <a:lnTo>
                  <a:pt x="1655415" y="0"/>
                </a:lnTo>
                <a:lnTo>
                  <a:pt x="1655415" y="2196083"/>
                </a:lnTo>
                <a:lnTo>
                  <a:pt x="0" y="2196083"/>
                </a:lnTo>
                <a:lnTo>
                  <a:pt x="0" y="14795"/>
                </a:lnTo>
                <a:cubicBezTo>
                  <a:pt x="8956" y="463792"/>
                  <a:pt x="375946" y="824782"/>
                  <a:pt x="827249" y="824782"/>
                </a:cubicBezTo>
                <a:cubicBezTo>
                  <a:pt x="1283504" y="824782"/>
                  <a:pt x="1653585" y="455827"/>
                  <a:pt x="16552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5" name="Bildplatzhalter 34"/>
          <p:cNvSpPr>
            <a:spLocks noGrp="1"/>
          </p:cNvSpPr>
          <p:nvPr>
            <p:ph type="pic" sz="quarter" idx="22"/>
          </p:nvPr>
        </p:nvSpPr>
        <p:spPr>
          <a:xfrm>
            <a:off x="467395" y="1668190"/>
            <a:ext cx="1656333" cy="1656333"/>
          </a:xfrm>
          <a:prstGeom prst="ellipse">
            <a:avLst/>
          </a:prstGeom>
          <a:solidFill>
            <a:schemeClr val="bg2"/>
          </a:solidFill>
        </p:spPr>
        <p:txBody>
          <a:bodyPr rIns="0"/>
          <a:lstStyle>
            <a:lvl1pPr algn="ctr">
              <a:defRPr sz="1000" i="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platzhalt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468313" y="3616027"/>
            <a:ext cx="1655415" cy="1079798"/>
          </a:xfrm>
        </p:spPr>
        <p:txBody>
          <a:bodyPr lIns="72000" rIns="36000"/>
          <a:lstStyle>
            <a:lvl1pPr marL="101600" indent="-101600" defTabSz="258763">
              <a:lnSpc>
                <a:spcPct val="10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00">
                <a:solidFill>
                  <a:schemeClr val="bg1"/>
                </a:solidFill>
              </a:defRPr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50">
                <a:solidFill>
                  <a:schemeClr val="bg2"/>
                </a:solidFill>
              </a:defRPr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50">
                <a:solidFill>
                  <a:schemeClr val="bg2"/>
                </a:solidFill>
              </a:defRPr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50">
                <a:solidFill>
                  <a:schemeClr val="bg2"/>
                </a:solidFill>
              </a:defRPr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tabLst/>
              <a:defRPr sz="85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0"/>
            <a:r>
              <a:rPr lang="en-GB"/>
              <a:t>Text durch Klicken bearbeiten</a:t>
            </a:r>
          </a:p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68313" y="3363888"/>
            <a:ext cx="1655415" cy="251978"/>
          </a:xfrm>
        </p:spPr>
        <p:txBody>
          <a:bodyPr lIns="72000" rIns="36000"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900" b="1">
                <a:solidFill>
                  <a:schemeClr val="bg1"/>
                </a:solidFill>
              </a:defRPr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782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axisbeispiel 2/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54000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31874" y="1563688"/>
            <a:ext cx="3168346" cy="287982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244000" cy="576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544296" y="1563688"/>
            <a:ext cx="3167904" cy="287982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9" y="270000"/>
            <a:ext cx="6840000" cy="252000"/>
          </a:xfrm>
        </p:spPr>
        <p:txBody>
          <a:bodyPr/>
          <a:lstStyle>
            <a:lvl1pPr defTabSz="288000">
              <a:lnSpc>
                <a:spcPct val="100000"/>
              </a:lnSpc>
              <a:tabLst>
                <a:tab pos="288000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231874" y="1851671"/>
            <a:ext cx="3168346" cy="1440159"/>
          </a:xfrm>
        </p:spPr>
        <p:txBody>
          <a:bodyPr rIns="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544296" y="1851671"/>
            <a:ext cx="3167904" cy="1440159"/>
          </a:xfrm>
        </p:spPr>
        <p:txBody>
          <a:bodyPr rIns="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10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cxnSp>
        <p:nvCxnSpPr>
          <p:cNvPr id="3" name="Gerade Verbindung 2"/>
          <p:cNvCxnSpPr/>
          <p:nvPr userDrawn="1"/>
        </p:nvCxnSpPr>
        <p:spPr>
          <a:xfrm>
            <a:off x="2232187" y="1851670"/>
            <a:ext cx="3168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5543786" y="1851670"/>
            <a:ext cx="3168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231740" y="3291830"/>
            <a:ext cx="6480460" cy="287982"/>
          </a:xfrm>
        </p:spPr>
        <p:txBody>
          <a:bodyPr bIns="10800" anchor="b" anchorCtr="0"/>
          <a:lstStyle>
            <a:lvl1pPr marL="0" indent="0" defTabSz="258763">
              <a:lnSpc>
                <a:spcPct val="120000"/>
              </a:lnSpc>
              <a:spcAft>
                <a:spcPts val="0"/>
              </a:spcAft>
              <a:buClr>
                <a:srgbClr val="E20613"/>
              </a:buClr>
              <a:buFont typeface="Wingdings" panose="05000000000000000000" pitchFamily="2" charset="2"/>
              <a:buNone/>
              <a:tabLst/>
              <a:defRPr sz="1200" b="1"/>
            </a:lvl1pPr>
            <a:lvl2pPr marL="36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2pPr>
            <a:lvl3pPr marL="54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3pPr>
            <a:lvl4pPr marL="72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4pPr>
            <a:lvl5pPr marL="900000" indent="-180000" defTabSz="258763">
              <a:lnSpc>
                <a:spcPct val="120000"/>
              </a:lnSpc>
              <a:spcAft>
                <a:spcPts val="6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200"/>
            </a:lvl5pPr>
          </a:lstStyle>
          <a:p>
            <a:pPr lvl="0"/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23" name="Textplatzhalt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231740" y="3579813"/>
            <a:ext cx="6480460" cy="1116012"/>
          </a:xfrm>
          <a:noFill/>
        </p:spPr>
        <p:txBody>
          <a:bodyPr lIns="72000" tIns="46800" rIns="0"/>
          <a:lstStyle>
            <a:lvl1pPr marL="180000" indent="-180000" defTabSz="258763">
              <a:lnSpc>
                <a:spcPct val="120000"/>
              </a:lnSpc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100">
                <a:solidFill>
                  <a:schemeClr val="tx1"/>
                </a:solidFill>
              </a:defRPr>
            </a:lvl1pPr>
            <a:lvl2pPr marL="360000" indent="-180000" defTabSz="258763">
              <a:lnSpc>
                <a:spcPct val="120000"/>
              </a:lnSpc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100">
                <a:solidFill>
                  <a:schemeClr val="tx1"/>
                </a:solidFill>
              </a:defRPr>
            </a:lvl2pPr>
            <a:lvl3pPr marL="540000" indent="-180000" defTabSz="258763">
              <a:lnSpc>
                <a:spcPct val="120000"/>
              </a:lnSpc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100">
                <a:solidFill>
                  <a:schemeClr val="tx1"/>
                </a:solidFill>
              </a:defRPr>
            </a:lvl3pPr>
            <a:lvl4pPr marL="720000" indent="-180000" defTabSz="258763">
              <a:lnSpc>
                <a:spcPct val="120000"/>
              </a:lnSpc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100">
                <a:solidFill>
                  <a:schemeClr val="tx1"/>
                </a:solidFill>
              </a:defRPr>
            </a:lvl4pPr>
            <a:lvl5pPr marL="900000" indent="-180000" defTabSz="258763">
              <a:lnSpc>
                <a:spcPct val="120000"/>
              </a:lnSpc>
              <a:spcAft>
                <a:spcPts val="200"/>
              </a:spcAft>
              <a:buClr>
                <a:srgbClr val="E20613"/>
              </a:buClr>
              <a:buFont typeface="Wingdings" panose="05000000000000000000" pitchFamily="2" charset="2"/>
              <a:buChar char="§"/>
              <a:tabLst/>
              <a:defRPr sz="1050"/>
            </a:lvl5pPr>
          </a:lstStyle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  <a:endParaRPr lang="en-GB" dirty="0"/>
          </a:p>
        </p:txBody>
      </p:sp>
      <p:cxnSp>
        <p:nvCxnSpPr>
          <p:cNvPr id="24" name="Gerade Verbindung 23"/>
          <p:cNvCxnSpPr/>
          <p:nvPr userDrawn="1"/>
        </p:nvCxnSpPr>
        <p:spPr>
          <a:xfrm>
            <a:off x="2231916" y="3579812"/>
            <a:ext cx="6479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/>
          <p:cNvSpPr/>
          <p:nvPr userDrawn="1"/>
        </p:nvSpPr>
        <p:spPr>
          <a:xfrm>
            <a:off x="468313" y="2499742"/>
            <a:ext cx="1655415" cy="2196083"/>
          </a:xfrm>
          <a:custGeom>
            <a:avLst/>
            <a:gdLst/>
            <a:ahLst/>
            <a:cxnLst/>
            <a:rect l="l" t="t" r="r" b="b"/>
            <a:pathLst>
              <a:path w="1655415" h="2196083">
                <a:moveTo>
                  <a:pt x="1655245" y="0"/>
                </a:moveTo>
                <a:lnTo>
                  <a:pt x="1655415" y="0"/>
                </a:lnTo>
                <a:lnTo>
                  <a:pt x="1655415" y="2196083"/>
                </a:lnTo>
                <a:lnTo>
                  <a:pt x="0" y="2196083"/>
                </a:lnTo>
                <a:lnTo>
                  <a:pt x="0" y="14795"/>
                </a:lnTo>
                <a:cubicBezTo>
                  <a:pt x="8956" y="463792"/>
                  <a:pt x="375946" y="824782"/>
                  <a:pt x="827249" y="824782"/>
                </a:cubicBezTo>
                <a:cubicBezTo>
                  <a:pt x="1283504" y="824782"/>
                  <a:pt x="1653585" y="455827"/>
                  <a:pt x="16552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5" name="Bildplatzhalter 34"/>
          <p:cNvSpPr>
            <a:spLocks noGrp="1"/>
          </p:cNvSpPr>
          <p:nvPr>
            <p:ph type="pic" sz="quarter" idx="22"/>
          </p:nvPr>
        </p:nvSpPr>
        <p:spPr>
          <a:xfrm>
            <a:off x="467395" y="1668190"/>
            <a:ext cx="1656333" cy="1656333"/>
          </a:xfrm>
          <a:prstGeom prst="ellipse">
            <a:avLst/>
          </a:prstGeom>
          <a:solidFill>
            <a:schemeClr val="bg2"/>
          </a:solidFill>
        </p:spPr>
        <p:txBody>
          <a:bodyPr rIns="0"/>
          <a:lstStyle>
            <a:lvl1pPr algn="ctr">
              <a:defRPr sz="1000" i="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888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3820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5910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727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490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35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chaltfolie, Text gross/rot zentriert ohne Headline+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1671637"/>
            <a:ext cx="8207689" cy="3024187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>
            <a:lvl1pPr algn="ctr">
              <a:tabLst>
                <a:tab pos="1433441" algn="l"/>
              </a:tabLst>
              <a:defRPr sz="2400"/>
            </a:lvl1pPr>
          </a:lstStyle>
          <a:p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Presentation title, author, location, date (DD.MM.YYYY)</a:t>
            </a:r>
          </a:p>
        </p:txBody>
      </p:sp>
    </p:spTree>
    <p:extLst>
      <p:ext uri="{BB962C8B-B14F-4D97-AF65-F5344CB8AC3E}">
        <p14:creationId xmlns:p14="http://schemas.microsoft.com/office/powerpoint/2010/main" val="33479781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675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9800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39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715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115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68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, Text 2-spaltig ohne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66724" y="828000"/>
            <a:ext cx="8208964" cy="576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9" y="4824000"/>
            <a:ext cx="6828151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Presentation title, author, location, date (DD.MM.YYYY)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68E47A-1119-4954-8993-67721D33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136396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737697EB-26A4-4D30-9E76-C31933B2A2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04000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54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, Anhang, Text groß/rot zentriert ohne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7999" y="1799999"/>
            <a:ext cx="8207689" cy="2895826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>
            <a:lvl1pPr algn="ctr">
              <a:tabLst>
                <a:tab pos="1433441" algn="l"/>
              </a:tabLst>
              <a:defRPr sz="2400"/>
            </a:lvl1pPr>
          </a:lstStyle>
          <a:p>
            <a:r>
              <a:rPr lang="en-GB"/>
              <a:t>Text durch Klicken bearbeiten</a:t>
            </a:r>
            <a:endParaRPr lang="en-GB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Presentation title, author, location, date (DD.MM.YYYY)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B87E5A02-270E-40BA-B8CC-519974D2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136396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8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lletpoints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FF2CA09-6114-45E2-9152-0088C81795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912789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828000"/>
            <a:ext cx="8207688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9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Presentation title, author, location, date (DD.MM.YYYY)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18626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0250441F-BBEF-450F-B646-CCE2AEBE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136396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EA31D72-D8A8-49F3-A08D-7A63CFF8CDB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8312" y="1563638"/>
            <a:ext cx="8207376" cy="3132186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43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ulletpoints 2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8000" y="828000"/>
            <a:ext cx="8207688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Presentation title, author, location, date (DD.MM.YYYY)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999" y="270000"/>
            <a:ext cx="6818626" cy="252000"/>
          </a:xfrm>
        </p:spPr>
        <p:txBody>
          <a:bodyPr/>
          <a:lstStyle>
            <a:lvl1pPr defTabSz="287986">
              <a:lnSpc>
                <a:spcPct val="100000"/>
              </a:lnSpc>
              <a:tabLst>
                <a:tab pos="287986" algn="l"/>
              </a:tabLst>
              <a:defRPr sz="1200">
                <a:solidFill>
                  <a:srgbClr val="E20613"/>
                </a:solidFill>
              </a:defRPr>
            </a:lvl1pPr>
            <a:lvl2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C10E1A"/>
                </a:solidFill>
              </a:defRPr>
            </a:lvl5pPr>
          </a:lstStyle>
          <a:p>
            <a:r>
              <a:rPr lang="en-GB"/>
              <a:t>Kapitelbezeichnung aus Agenda</a:t>
            </a:r>
            <a:endParaRPr lang="en-GB" dirty="0"/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DA73F1B5-18DD-41BB-998C-0558A8AA4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136396" y="4824000"/>
            <a:ext cx="54000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A0D81B0B-C9D0-4061-9A4E-E88CCCA7FBE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8313" y="1563638"/>
            <a:ext cx="4027488" cy="3132187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D743AE6-1A07-4874-B785-3C108212DF3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643438" y="1563638"/>
            <a:ext cx="4032250" cy="3132187"/>
          </a:xfrm>
        </p:spPr>
        <p:txBody>
          <a:bodyPr/>
          <a:lstStyle/>
          <a:p>
            <a:pPr lvl="0"/>
            <a:r>
              <a:rPr lang="en-GB"/>
              <a:t>Textmasterformat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55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ags" Target="../tags/tag4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oleObject" Target="../embeddings/oleObject3.bin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tags" Target="../tags/tag9.xml"/><Relationship Id="rId30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9862" y="1461600"/>
            <a:ext cx="4035826" cy="86400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GB" dirty="0" err="1"/>
              <a:t>Titel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640264" y="2340000"/>
            <a:ext cx="4035424" cy="1440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r>
              <a:rPr lang="en-GB" dirty="0" err="1"/>
              <a:t>Untertitel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001" y="4824000"/>
            <a:ext cx="8207687" cy="216000"/>
          </a:xfrm>
          <a:prstGeom prst="rect">
            <a:avLst/>
          </a:prstGeom>
        </p:spPr>
        <p:txBody>
          <a:bodyPr vert="horz" lIns="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  <a:latin typeface="Lucida Sans Techem" panose="020B0602040502020204" pitchFamily="34" charset="0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Presentation title, author, location, date (DD.MM.YYYY)</a:t>
            </a:r>
          </a:p>
        </p:txBody>
      </p:sp>
      <p:cxnSp>
        <p:nvCxnSpPr>
          <p:cNvPr id="16" name="Gerade Verbindung 25"/>
          <p:cNvCxnSpPr/>
          <p:nvPr/>
        </p:nvCxnSpPr>
        <p:spPr bwMode="gray">
          <a:xfrm rot="5400000" flipH="1">
            <a:off x="372294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6"/>
          <p:cNvCxnSpPr/>
          <p:nvPr/>
        </p:nvCxnSpPr>
        <p:spPr bwMode="gray">
          <a:xfrm rot="5400000" flipH="1">
            <a:off x="4404742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7"/>
          <p:cNvCxnSpPr/>
          <p:nvPr/>
        </p:nvCxnSpPr>
        <p:spPr bwMode="gray">
          <a:xfrm rot="5400000" flipH="1">
            <a:off x="4548758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8"/>
          <p:cNvCxnSpPr/>
          <p:nvPr/>
        </p:nvCxnSpPr>
        <p:spPr bwMode="gray">
          <a:xfrm rot="5400000" flipH="1">
            <a:off x="8581206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VCT_Marker_ID_55" hidden="1"/>
          <p:cNvSpPr/>
          <p:nvPr>
            <p:custDataLst>
              <p:tags r:id="rId5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Runde Klammer links 30">
            <a:extLst>
              <a:ext uri="{FF2B5EF4-FFF2-40B4-BE49-F238E27FC236}">
                <a16:creationId xmlns:a16="http://schemas.microsoft.com/office/drawing/2014/main" id="{B24A49EE-B15F-4F74-8616-F85E473308A7}"/>
              </a:ext>
            </a:extLst>
          </p:cNvPr>
          <p:cNvSpPr/>
          <p:nvPr/>
        </p:nvSpPr>
        <p:spPr bwMode="gray">
          <a:xfrm>
            <a:off x="-571018" y="808038"/>
            <a:ext cx="466407" cy="647700"/>
          </a:xfrm>
          <a:prstGeom prst="leftBracket">
            <a:avLst>
              <a:gd name="adj" fmla="val 0"/>
            </a:avLst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6" name="Runde Klammer links 31">
            <a:extLst>
              <a:ext uri="{FF2B5EF4-FFF2-40B4-BE49-F238E27FC236}">
                <a16:creationId xmlns:a16="http://schemas.microsoft.com/office/drawing/2014/main" id="{50086E6D-9C94-4C21-9480-70E34D504DFC}"/>
              </a:ext>
            </a:extLst>
          </p:cNvPr>
          <p:cNvSpPr/>
          <p:nvPr/>
        </p:nvSpPr>
        <p:spPr bwMode="gray">
          <a:xfrm>
            <a:off x="-571018" y="4840288"/>
            <a:ext cx="466407" cy="188912"/>
          </a:xfrm>
          <a:prstGeom prst="leftBracket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7" name="Freihandform 32">
            <a:extLst>
              <a:ext uri="{FF2B5EF4-FFF2-40B4-BE49-F238E27FC236}">
                <a16:creationId xmlns:a16="http://schemas.microsoft.com/office/drawing/2014/main" id="{CB7DAACA-738D-4D0F-B851-ECFB62501E47}"/>
              </a:ext>
            </a:extLst>
          </p:cNvPr>
          <p:cNvSpPr/>
          <p:nvPr/>
        </p:nvSpPr>
        <p:spPr bwMode="gray">
          <a:xfrm>
            <a:off x="-571018" y="1559565"/>
            <a:ext cx="466407" cy="3136260"/>
          </a:xfrm>
          <a:custGeom>
            <a:avLst/>
            <a:gdLst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5906 w 275906"/>
              <a:gd name="connsiteY2" fmla="*/ 4371974 h 4371974"/>
              <a:gd name="connsiteX3" fmla="*/ 0 w 275906"/>
              <a:gd name="connsiteY3" fmla="*/ 4371974 h 4371974"/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4320 w 275906"/>
              <a:gd name="connsiteY2" fmla="*/ 1981199 h 4371974"/>
              <a:gd name="connsiteX3" fmla="*/ 275906 w 275906"/>
              <a:gd name="connsiteY3" fmla="*/ 4371974 h 4371974"/>
              <a:gd name="connsiteX4" fmla="*/ 0 w 275906"/>
              <a:gd name="connsiteY4" fmla="*/ 4371974 h 4371974"/>
              <a:gd name="connsiteX5" fmla="*/ 0 w 275906"/>
              <a:gd name="connsiteY5" fmla="*/ 0 h 4371974"/>
              <a:gd name="connsiteX0" fmla="*/ 274320 w 365760"/>
              <a:gd name="connsiteY0" fmla="*/ 1981199 h 4371974"/>
              <a:gd name="connsiteX1" fmla="*/ 275906 w 365760"/>
              <a:gd name="connsiteY1" fmla="*/ 4371974 h 4371974"/>
              <a:gd name="connsiteX2" fmla="*/ 0 w 365760"/>
              <a:gd name="connsiteY2" fmla="*/ 4371974 h 4371974"/>
              <a:gd name="connsiteX3" fmla="*/ 0 w 365760"/>
              <a:gd name="connsiteY3" fmla="*/ 0 h 4371974"/>
              <a:gd name="connsiteX4" fmla="*/ 275906 w 365760"/>
              <a:gd name="connsiteY4" fmla="*/ 0 h 4371974"/>
              <a:gd name="connsiteX5" fmla="*/ 365760 w 365760"/>
              <a:gd name="connsiteY5" fmla="*/ 2072639 h 4371974"/>
              <a:gd name="connsiteX0" fmla="*/ 274320 w 275906"/>
              <a:gd name="connsiteY0" fmla="*/ 1981199 h 4371974"/>
              <a:gd name="connsiteX1" fmla="*/ 275906 w 275906"/>
              <a:gd name="connsiteY1" fmla="*/ 4371974 h 4371974"/>
              <a:gd name="connsiteX2" fmla="*/ 0 w 275906"/>
              <a:gd name="connsiteY2" fmla="*/ 4371974 h 4371974"/>
              <a:gd name="connsiteX3" fmla="*/ 0 w 275906"/>
              <a:gd name="connsiteY3" fmla="*/ 0 h 4371974"/>
              <a:gd name="connsiteX4" fmla="*/ 275906 w 275906"/>
              <a:gd name="connsiteY4" fmla="*/ 0 h 4371974"/>
              <a:gd name="connsiteX0" fmla="*/ 275906 w 275906"/>
              <a:gd name="connsiteY0" fmla="*/ 4371974 h 4371974"/>
              <a:gd name="connsiteX1" fmla="*/ 0 w 275906"/>
              <a:gd name="connsiteY1" fmla="*/ 4371974 h 4371974"/>
              <a:gd name="connsiteX2" fmla="*/ 0 w 275906"/>
              <a:gd name="connsiteY2" fmla="*/ 0 h 4371974"/>
              <a:gd name="connsiteX3" fmla="*/ 275906 w 275906"/>
              <a:gd name="connsiteY3" fmla="*/ 0 h 43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06" h="4371974">
                <a:moveTo>
                  <a:pt x="275906" y="4371974"/>
                </a:moveTo>
                <a:lnTo>
                  <a:pt x="0" y="4371974"/>
                </a:lnTo>
                <a:lnTo>
                  <a:pt x="0" y="0"/>
                </a:lnTo>
                <a:lnTo>
                  <a:pt x="275906" y="0"/>
                </a:lnTo>
              </a:path>
            </a:pathLst>
          </a:cu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97" tIns="35998" rIns="71997" bIns="359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8" name="Gerade Verbindung 25">
            <a:extLst>
              <a:ext uri="{FF2B5EF4-FFF2-40B4-BE49-F238E27FC236}">
                <a16:creationId xmlns:a16="http://schemas.microsoft.com/office/drawing/2014/main" id="{AE425807-9BF8-4334-9CFE-89733744A94F}"/>
              </a:ext>
            </a:extLst>
          </p:cNvPr>
          <p:cNvCxnSpPr/>
          <p:nvPr/>
        </p:nvCxnSpPr>
        <p:spPr bwMode="gray">
          <a:xfrm rot="5400000" flipH="1">
            <a:off x="372294" y="5409105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26">
            <a:extLst>
              <a:ext uri="{FF2B5EF4-FFF2-40B4-BE49-F238E27FC236}">
                <a16:creationId xmlns:a16="http://schemas.microsoft.com/office/drawing/2014/main" id="{1B3C6663-AD25-4F0A-8F9D-4778D169BA59}"/>
              </a:ext>
            </a:extLst>
          </p:cNvPr>
          <p:cNvCxnSpPr/>
          <p:nvPr/>
        </p:nvCxnSpPr>
        <p:spPr bwMode="gray">
          <a:xfrm rot="5400000" flipH="1">
            <a:off x="4404742" y="5403304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27">
            <a:extLst>
              <a:ext uri="{FF2B5EF4-FFF2-40B4-BE49-F238E27FC236}">
                <a16:creationId xmlns:a16="http://schemas.microsoft.com/office/drawing/2014/main" id="{450D76C0-9005-41F7-A57B-3550BECD7EF3}"/>
              </a:ext>
            </a:extLst>
          </p:cNvPr>
          <p:cNvCxnSpPr/>
          <p:nvPr/>
        </p:nvCxnSpPr>
        <p:spPr bwMode="gray">
          <a:xfrm rot="5400000" flipH="1">
            <a:off x="4548758" y="5403304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28">
            <a:extLst>
              <a:ext uri="{FF2B5EF4-FFF2-40B4-BE49-F238E27FC236}">
                <a16:creationId xmlns:a16="http://schemas.microsoft.com/office/drawing/2014/main" id="{0CD4DAFB-9792-4FA9-B87B-199A15599ABC}"/>
              </a:ext>
            </a:extLst>
          </p:cNvPr>
          <p:cNvCxnSpPr/>
          <p:nvPr/>
        </p:nvCxnSpPr>
        <p:spPr bwMode="gray">
          <a:xfrm rot="5400000" flipH="1">
            <a:off x="8581206" y="5403304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5">
            <a:extLst>
              <a:ext uri="{FF2B5EF4-FFF2-40B4-BE49-F238E27FC236}">
                <a16:creationId xmlns:a16="http://schemas.microsoft.com/office/drawing/2014/main" id="{BC187A54-DC21-4769-B390-1FE78934B3E2}"/>
              </a:ext>
            </a:extLst>
          </p:cNvPr>
          <p:cNvCxnSpPr/>
          <p:nvPr/>
        </p:nvCxnSpPr>
        <p:spPr bwMode="gray">
          <a:xfrm flipH="1">
            <a:off x="9180000" y="231491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19">
            <a:extLst>
              <a:ext uri="{FF2B5EF4-FFF2-40B4-BE49-F238E27FC236}">
                <a16:creationId xmlns:a16="http://schemas.microsoft.com/office/drawing/2014/main" id="{D3780AE5-5B9B-4B5B-B044-0ABC3CA1C8E7}"/>
              </a:ext>
            </a:extLst>
          </p:cNvPr>
          <p:cNvCxnSpPr/>
          <p:nvPr/>
        </p:nvCxnSpPr>
        <p:spPr bwMode="gray">
          <a:xfrm flipH="1">
            <a:off x="9180000" y="4695986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9">
            <a:extLst>
              <a:ext uri="{FF2B5EF4-FFF2-40B4-BE49-F238E27FC236}">
                <a16:creationId xmlns:a16="http://schemas.microsoft.com/office/drawing/2014/main" id="{FA5AE527-09A7-4AE2-BAA5-C5244D6EF9F4}"/>
              </a:ext>
            </a:extLst>
          </p:cNvPr>
          <p:cNvCxnSpPr/>
          <p:nvPr/>
        </p:nvCxnSpPr>
        <p:spPr bwMode="gray">
          <a:xfrm flipH="1">
            <a:off x="9180000" y="4840002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19">
            <a:extLst>
              <a:ext uri="{FF2B5EF4-FFF2-40B4-BE49-F238E27FC236}">
                <a16:creationId xmlns:a16="http://schemas.microsoft.com/office/drawing/2014/main" id="{1231F51C-2D9B-47B3-90F2-88631DC9789F}"/>
              </a:ext>
            </a:extLst>
          </p:cNvPr>
          <p:cNvCxnSpPr/>
          <p:nvPr/>
        </p:nvCxnSpPr>
        <p:spPr bwMode="gray">
          <a:xfrm flipH="1">
            <a:off x="9180000" y="5029604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6">
            <a:extLst>
              <a:ext uri="{FF2B5EF4-FFF2-40B4-BE49-F238E27FC236}">
                <a16:creationId xmlns:a16="http://schemas.microsoft.com/office/drawing/2014/main" id="{26468C8C-E4A2-4807-A654-D0CE91E8814D}"/>
              </a:ext>
            </a:extLst>
          </p:cNvPr>
          <p:cNvCxnSpPr/>
          <p:nvPr/>
        </p:nvCxnSpPr>
        <p:spPr bwMode="gray">
          <a:xfrm flipH="1">
            <a:off x="9180000" y="1455626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6">
            <a:extLst>
              <a:ext uri="{FF2B5EF4-FFF2-40B4-BE49-F238E27FC236}">
                <a16:creationId xmlns:a16="http://schemas.microsoft.com/office/drawing/2014/main" id="{04624636-DE4D-476F-8517-A858CCB5F6AE}"/>
              </a:ext>
            </a:extLst>
          </p:cNvPr>
          <p:cNvCxnSpPr/>
          <p:nvPr/>
        </p:nvCxnSpPr>
        <p:spPr bwMode="gray">
          <a:xfrm flipH="1">
            <a:off x="9180000" y="807554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unde Klammer links 43">
            <a:extLst>
              <a:ext uri="{FF2B5EF4-FFF2-40B4-BE49-F238E27FC236}">
                <a16:creationId xmlns:a16="http://schemas.microsoft.com/office/drawing/2014/main" id="{BAB20FC5-293E-4148-B726-119A89D06DC3}"/>
              </a:ext>
            </a:extLst>
          </p:cNvPr>
          <p:cNvSpPr/>
          <p:nvPr/>
        </p:nvSpPr>
        <p:spPr bwMode="gray">
          <a:xfrm>
            <a:off x="-571018" y="264465"/>
            <a:ext cx="466407" cy="220948"/>
          </a:xfrm>
          <a:prstGeom prst="leftBracket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7" name="Textplatzhalter 11">
            <a:extLst>
              <a:ext uri="{FF2B5EF4-FFF2-40B4-BE49-F238E27FC236}">
                <a16:creationId xmlns:a16="http://schemas.microsoft.com/office/drawing/2014/main" id="{F94D0B6B-3927-4799-B437-2339ECA26C7D}"/>
              </a:ext>
            </a:extLst>
          </p:cNvPr>
          <p:cNvSpPr txBox="1">
            <a:spLocks/>
          </p:cNvSpPr>
          <p:nvPr/>
        </p:nvSpPr>
        <p:spPr bwMode="gray">
          <a:xfrm>
            <a:off x="-512675" y="4864763"/>
            <a:ext cx="459714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  <a:latin typeface="Lucida Sans Techem"/>
              </a:rPr>
              <a:t>Fußzeile / Footer</a:t>
            </a:r>
          </a:p>
        </p:txBody>
      </p:sp>
      <p:sp>
        <p:nvSpPr>
          <p:cNvPr id="118" name="Textplatzhalter 11">
            <a:extLst>
              <a:ext uri="{FF2B5EF4-FFF2-40B4-BE49-F238E27FC236}">
                <a16:creationId xmlns:a16="http://schemas.microsoft.com/office/drawing/2014/main" id="{920668B1-9848-4ECC-BBD9-50A6496EF1BA}"/>
              </a:ext>
            </a:extLst>
          </p:cNvPr>
          <p:cNvSpPr txBox="1">
            <a:spLocks/>
          </p:cNvSpPr>
          <p:nvPr/>
        </p:nvSpPr>
        <p:spPr bwMode="gray">
          <a:xfrm>
            <a:off x="-509734" y="315753"/>
            <a:ext cx="577971" cy="271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  <a:latin typeface="Lucida Sans Techem"/>
              </a:rPr>
              <a:t>Agendapunkt / </a:t>
            </a:r>
            <a:br>
              <a:rPr lang="en-GB" sz="500" dirty="0">
                <a:solidFill>
                  <a:srgbClr val="000000"/>
                </a:solidFill>
                <a:latin typeface="Lucida Sans Techem"/>
              </a:rPr>
            </a:br>
            <a:r>
              <a:rPr lang="en-GB" sz="500" dirty="0">
                <a:solidFill>
                  <a:srgbClr val="000000"/>
                </a:solidFill>
                <a:latin typeface="Lucida Sans Techem"/>
              </a:rPr>
              <a:t>Agenda item</a:t>
            </a:r>
          </a:p>
          <a:p>
            <a:endParaRPr lang="en-GB" sz="500" dirty="0">
              <a:solidFill>
                <a:srgbClr val="000000"/>
              </a:solidFill>
              <a:latin typeface="Lucida Sans Techem"/>
            </a:endParaRPr>
          </a:p>
        </p:txBody>
      </p:sp>
      <p:sp>
        <p:nvSpPr>
          <p:cNvPr id="119" name="Textplatzhalter 11">
            <a:extLst>
              <a:ext uri="{FF2B5EF4-FFF2-40B4-BE49-F238E27FC236}">
                <a16:creationId xmlns:a16="http://schemas.microsoft.com/office/drawing/2014/main" id="{BBB9E2BE-883A-4F51-9683-8350D8AC86F8}"/>
              </a:ext>
            </a:extLst>
          </p:cNvPr>
          <p:cNvSpPr txBox="1">
            <a:spLocks/>
          </p:cNvSpPr>
          <p:nvPr/>
        </p:nvSpPr>
        <p:spPr bwMode="gray">
          <a:xfrm>
            <a:off x="-512675" y="1026527"/>
            <a:ext cx="459714" cy="74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  <a:latin typeface="Lucida Sans Techem"/>
              </a:rPr>
              <a:t>Titel / Title</a:t>
            </a:r>
          </a:p>
        </p:txBody>
      </p:sp>
      <p:sp>
        <p:nvSpPr>
          <p:cNvPr id="120" name="Textplatzhalter 11">
            <a:extLst>
              <a:ext uri="{FF2B5EF4-FFF2-40B4-BE49-F238E27FC236}">
                <a16:creationId xmlns:a16="http://schemas.microsoft.com/office/drawing/2014/main" id="{C3CE76B0-7AC8-4B77-B4C3-5F134AEED7A5}"/>
              </a:ext>
            </a:extLst>
          </p:cNvPr>
          <p:cNvSpPr txBox="1">
            <a:spLocks/>
          </p:cNvSpPr>
          <p:nvPr/>
        </p:nvSpPr>
        <p:spPr bwMode="gray">
          <a:xfrm>
            <a:off x="-509733" y="1678912"/>
            <a:ext cx="459714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  <a:latin typeface="Lucida Sans Techem"/>
              </a:rPr>
              <a:t>Inhalt / Content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B410141B-502B-40CC-9FA1-9035C2379D52}"/>
              </a:ext>
            </a:extLst>
          </p:cNvPr>
          <p:cNvSpPr/>
          <p:nvPr/>
        </p:nvSpPr>
        <p:spPr bwMode="gray">
          <a:xfrm>
            <a:off x="9464163" y="-830"/>
            <a:ext cx="828000" cy="180000"/>
          </a:xfrm>
          <a:prstGeom prst="rect">
            <a:avLst/>
          </a:prstGeom>
          <a:solidFill>
            <a:srgbClr val="E20613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45718" rIns="0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226 | 6 | 19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28FE334C-B75E-40C5-B4BB-6CEDF7F4535B}"/>
              </a:ext>
            </a:extLst>
          </p:cNvPr>
          <p:cNvSpPr/>
          <p:nvPr/>
        </p:nvSpPr>
        <p:spPr bwMode="gray">
          <a:xfrm>
            <a:off x="9464163" y="197170"/>
            <a:ext cx="828000" cy="180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45718" rIns="0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70 | 130 | 160</a:t>
            </a: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7BCA32A2-6803-4860-9B6C-1D5815E40A59}"/>
              </a:ext>
            </a:extLst>
          </p:cNvPr>
          <p:cNvSpPr/>
          <p:nvPr/>
        </p:nvSpPr>
        <p:spPr bwMode="gray">
          <a:xfrm>
            <a:off x="9464163" y="792044"/>
            <a:ext cx="828000" cy="18000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45718" rIns="0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229 | 229 | 229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4B9D329-7456-4781-9806-D22621E59D93}"/>
              </a:ext>
            </a:extLst>
          </p:cNvPr>
          <p:cNvSpPr/>
          <p:nvPr/>
        </p:nvSpPr>
        <p:spPr bwMode="gray">
          <a:xfrm>
            <a:off x="9464163" y="589613"/>
            <a:ext cx="828000" cy="180000"/>
          </a:xfrm>
          <a:prstGeom prst="rect">
            <a:avLst/>
          </a:prstGeom>
          <a:solidFill>
            <a:srgbClr val="999999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45718" rIns="0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153 | 153 | 153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25B8BC5C-726A-45AB-9909-C18A55D25369}"/>
              </a:ext>
            </a:extLst>
          </p:cNvPr>
          <p:cNvSpPr/>
          <p:nvPr/>
        </p:nvSpPr>
        <p:spPr bwMode="gray">
          <a:xfrm>
            <a:off x="9464163" y="393464"/>
            <a:ext cx="828000" cy="180000"/>
          </a:xfrm>
          <a:prstGeom prst="rect">
            <a:avLst/>
          </a:prstGeom>
          <a:solidFill>
            <a:srgbClr val="66666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45718" rIns="0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102 | 102 | 102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1D0A1AEF-ACA8-44C4-9065-451BAD6F011E}"/>
              </a:ext>
            </a:extLst>
          </p:cNvPr>
          <p:cNvSpPr/>
          <p:nvPr/>
        </p:nvSpPr>
        <p:spPr bwMode="gray">
          <a:xfrm>
            <a:off x="9464163" y="2089179"/>
            <a:ext cx="828000" cy="180000"/>
          </a:xfrm>
          <a:prstGeom prst="rect">
            <a:avLst/>
          </a:prstGeom>
          <a:solidFill>
            <a:srgbClr val="009CB4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0 | 156 | 180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F82F5FCD-CBD1-48A8-AE67-4CFCC4FAAAD0}"/>
              </a:ext>
            </a:extLst>
          </p:cNvPr>
          <p:cNvSpPr/>
          <p:nvPr/>
        </p:nvSpPr>
        <p:spPr bwMode="gray">
          <a:xfrm>
            <a:off x="9464163" y="3129245"/>
            <a:ext cx="828000" cy="180000"/>
          </a:xfrm>
          <a:prstGeom prst="rect">
            <a:avLst/>
          </a:prstGeom>
          <a:solidFill>
            <a:srgbClr val="427233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66 | 114 | 51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FFC39F3A-E6A4-454A-8F91-127ED0334D68}"/>
              </a:ext>
            </a:extLst>
          </p:cNvPr>
          <p:cNvSpPr/>
          <p:nvPr/>
        </p:nvSpPr>
        <p:spPr bwMode="gray">
          <a:xfrm>
            <a:off x="9464163" y="4170691"/>
            <a:ext cx="828000" cy="180000"/>
          </a:xfrm>
          <a:prstGeom prst="rect">
            <a:avLst/>
          </a:prstGeom>
          <a:solidFill>
            <a:srgbClr val="F7A70B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247 | 167 | 11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166FFC13-9FD9-448A-80DA-29F6DDC2AC52}"/>
              </a:ext>
            </a:extLst>
          </p:cNvPr>
          <p:cNvSpPr/>
          <p:nvPr/>
        </p:nvSpPr>
        <p:spPr bwMode="gray">
          <a:xfrm>
            <a:off x="9464163" y="1039664"/>
            <a:ext cx="828000" cy="180000"/>
          </a:xfrm>
          <a:prstGeom prst="rect">
            <a:avLst/>
          </a:prstGeom>
          <a:solidFill>
            <a:srgbClr val="00354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45718" rIns="0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0 | 53 | 79</a:t>
            </a:r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8963CF39-9242-4F1E-BC29-5578FE0A73CA}"/>
              </a:ext>
            </a:extLst>
          </p:cNvPr>
          <p:cNvSpPr/>
          <p:nvPr/>
        </p:nvSpPr>
        <p:spPr bwMode="gray">
          <a:xfrm>
            <a:off x="9464163" y="2287179"/>
            <a:ext cx="828000" cy="180000"/>
          </a:xfrm>
          <a:prstGeom prst="rect">
            <a:avLst/>
          </a:prstGeom>
          <a:solidFill>
            <a:srgbClr val="2DB0C3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45 | 176 | 195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3A1946C9-854D-473F-A591-1FE28351C9EF}"/>
              </a:ext>
            </a:extLst>
          </p:cNvPr>
          <p:cNvSpPr/>
          <p:nvPr/>
        </p:nvSpPr>
        <p:spPr bwMode="gray">
          <a:xfrm>
            <a:off x="9462570" y="3327245"/>
            <a:ext cx="828000" cy="180000"/>
          </a:xfrm>
          <a:prstGeom prst="rect">
            <a:avLst/>
          </a:prstGeom>
          <a:solidFill>
            <a:srgbClr val="688F5C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104 | 143 | 92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849A47CD-B8D2-4236-8026-B06B667DD047}"/>
              </a:ext>
            </a:extLst>
          </p:cNvPr>
          <p:cNvSpPr/>
          <p:nvPr/>
        </p:nvSpPr>
        <p:spPr bwMode="gray">
          <a:xfrm>
            <a:off x="9464163" y="4370305"/>
            <a:ext cx="828000" cy="180000"/>
          </a:xfrm>
          <a:prstGeom prst="rect">
            <a:avLst/>
          </a:prstGeom>
          <a:solidFill>
            <a:srgbClr val="FAB94D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250 | 185 | 77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1076EEAD-B0B1-4964-B519-EA0398E46FC1}"/>
              </a:ext>
            </a:extLst>
          </p:cNvPr>
          <p:cNvSpPr/>
          <p:nvPr/>
        </p:nvSpPr>
        <p:spPr bwMode="gray">
          <a:xfrm>
            <a:off x="9462570" y="1239838"/>
            <a:ext cx="828000" cy="180000"/>
          </a:xfrm>
          <a:prstGeom prst="rect">
            <a:avLst/>
          </a:prstGeom>
          <a:solidFill>
            <a:srgbClr val="315E73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45718" rIns="0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49 | 94 | 115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90122F47-F216-45BA-81BB-5A0AD3EAF4FF}"/>
              </a:ext>
            </a:extLst>
          </p:cNvPr>
          <p:cNvSpPr/>
          <p:nvPr/>
        </p:nvSpPr>
        <p:spPr bwMode="gray">
          <a:xfrm>
            <a:off x="9462570" y="2485179"/>
            <a:ext cx="828000" cy="180000"/>
          </a:xfrm>
          <a:prstGeom prst="rect">
            <a:avLst/>
          </a:prstGeom>
          <a:solidFill>
            <a:srgbClr val="65C4D3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101 | 196 | 211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DFE5A96D-D76C-4BBF-91AD-99F0F1B2CE25}"/>
              </a:ext>
            </a:extLst>
          </p:cNvPr>
          <p:cNvSpPr/>
          <p:nvPr/>
        </p:nvSpPr>
        <p:spPr bwMode="gray">
          <a:xfrm>
            <a:off x="9462570" y="3525245"/>
            <a:ext cx="828000" cy="180000"/>
          </a:xfrm>
          <a:prstGeom prst="rect">
            <a:avLst/>
          </a:prstGeom>
          <a:solidFill>
            <a:srgbClr val="8DAB85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141 | 171 | 133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2D5F97E6-FC05-4DFF-9C92-FC3FA2517073}"/>
              </a:ext>
            </a:extLst>
          </p:cNvPr>
          <p:cNvSpPr/>
          <p:nvPr/>
        </p:nvSpPr>
        <p:spPr bwMode="gray">
          <a:xfrm>
            <a:off x="9462570" y="4565979"/>
            <a:ext cx="828000" cy="180000"/>
          </a:xfrm>
          <a:prstGeom prst="rect">
            <a:avLst/>
          </a:prstGeom>
          <a:solidFill>
            <a:srgbClr val="FCCC7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252 | 204 | 127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DF2C3AED-1B04-40B9-8047-A6CD3BF15922}"/>
              </a:ext>
            </a:extLst>
          </p:cNvPr>
          <p:cNvSpPr/>
          <p:nvPr/>
        </p:nvSpPr>
        <p:spPr bwMode="gray">
          <a:xfrm>
            <a:off x="9462570" y="1437838"/>
            <a:ext cx="828000" cy="180000"/>
          </a:xfrm>
          <a:prstGeom prst="rect">
            <a:avLst/>
          </a:prstGeom>
          <a:solidFill>
            <a:srgbClr val="678695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45718" rIns="0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103 | 134 | 149</a:t>
            </a: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58152142-B045-44FD-9DD0-5A04176C8E8C}"/>
              </a:ext>
            </a:extLst>
          </p:cNvPr>
          <p:cNvSpPr/>
          <p:nvPr/>
        </p:nvSpPr>
        <p:spPr bwMode="gray">
          <a:xfrm>
            <a:off x="9464163" y="2683750"/>
            <a:ext cx="828000" cy="180000"/>
          </a:xfrm>
          <a:prstGeom prst="rect">
            <a:avLst/>
          </a:prstGeom>
          <a:solidFill>
            <a:srgbClr val="9AD4D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154 | 212 | 223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781E0D23-632A-47BA-81CE-C391A811E9A7}"/>
              </a:ext>
            </a:extLst>
          </p:cNvPr>
          <p:cNvSpPr/>
          <p:nvPr/>
        </p:nvSpPr>
        <p:spPr bwMode="gray">
          <a:xfrm>
            <a:off x="9464163" y="3723245"/>
            <a:ext cx="828000" cy="180000"/>
          </a:xfrm>
          <a:prstGeom prst="rect">
            <a:avLst/>
          </a:prstGeom>
          <a:solidFill>
            <a:srgbClr val="B3C7AD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179 | 199 | 173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90761ECA-E510-461C-838E-55E24595C7F7}"/>
              </a:ext>
            </a:extLst>
          </p:cNvPr>
          <p:cNvSpPr/>
          <p:nvPr/>
        </p:nvSpPr>
        <p:spPr bwMode="gray">
          <a:xfrm>
            <a:off x="9462570" y="4763979"/>
            <a:ext cx="828000" cy="180000"/>
          </a:xfrm>
          <a:prstGeom prst="rect">
            <a:avLst/>
          </a:prstGeom>
          <a:solidFill>
            <a:srgbClr val="FEDDAB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254 | 221 | 171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99A1673D-12BB-48F0-802E-060D28A5F87C}"/>
              </a:ext>
            </a:extLst>
          </p:cNvPr>
          <p:cNvSpPr/>
          <p:nvPr/>
        </p:nvSpPr>
        <p:spPr bwMode="gray">
          <a:xfrm>
            <a:off x="9462570" y="1635838"/>
            <a:ext cx="828000" cy="180000"/>
          </a:xfrm>
          <a:prstGeom prst="rect">
            <a:avLst/>
          </a:prstGeom>
          <a:solidFill>
            <a:srgbClr val="99AEB8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45718" rIns="0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153 | 174 | 184</a:t>
            </a: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F5309005-7F23-478D-9DF9-FEEF2401E6E2}"/>
              </a:ext>
            </a:extLst>
          </p:cNvPr>
          <p:cNvSpPr/>
          <p:nvPr/>
        </p:nvSpPr>
        <p:spPr bwMode="gray">
          <a:xfrm>
            <a:off x="9464163" y="2881750"/>
            <a:ext cx="828000" cy="180000"/>
          </a:xfrm>
          <a:prstGeom prst="rect">
            <a:avLst/>
          </a:prstGeom>
          <a:solidFill>
            <a:srgbClr val="CDE8ED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205 | 232 | 237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770A5816-4243-4B01-8090-6972ED894975}"/>
              </a:ext>
            </a:extLst>
          </p:cNvPr>
          <p:cNvSpPr/>
          <p:nvPr/>
        </p:nvSpPr>
        <p:spPr bwMode="gray">
          <a:xfrm>
            <a:off x="9464163" y="3925352"/>
            <a:ext cx="828000" cy="180000"/>
          </a:xfrm>
          <a:prstGeom prst="rect">
            <a:avLst/>
          </a:prstGeom>
          <a:solidFill>
            <a:srgbClr val="D9E3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217 | 227 | 214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84F64742-A274-4C37-A70C-984BA95DBD0E}"/>
              </a:ext>
            </a:extLst>
          </p:cNvPr>
          <p:cNvSpPr/>
          <p:nvPr/>
        </p:nvSpPr>
        <p:spPr bwMode="gray">
          <a:xfrm>
            <a:off x="9462570" y="4957954"/>
            <a:ext cx="828000" cy="180000"/>
          </a:xfrm>
          <a:prstGeom prst="rect">
            <a:avLst/>
          </a:prstGeom>
          <a:solidFill>
            <a:srgbClr val="FEEED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254 | 238 | 215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Techem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FE36A182-8707-498D-A213-3F8BCD07006D}"/>
              </a:ext>
            </a:extLst>
          </p:cNvPr>
          <p:cNvSpPr/>
          <p:nvPr/>
        </p:nvSpPr>
        <p:spPr bwMode="gray">
          <a:xfrm>
            <a:off x="9462570" y="1837660"/>
            <a:ext cx="828000" cy="180000"/>
          </a:xfrm>
          <a:prstGeom prst="rect">
            <a:avLst/>
          </a:prstGeom>
          <a:solidFill>
            <a:srgbClr val="CCD7DB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0" tIns="45718" rIns="0" bIns="4571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Techem"/>
                <a:ea typeface="+mn-ea"/>
                <a:cs typeface="Calibri"/>
              </a:rPr>
              <a:t>204 | 215 | 219</a:t>
            </a:r>
          </a:p>
        </p:txBody>
      </p:sp>
    </p:spTree>
    <p:extLst>
      <p:ext uri="{BB962C8B-B14F-4D97-AF65-F5344CB8AC3E}">
        <p14:creationId xmlns:p14="http://schemas.microsoft.com/office/powerpoint/2010/main" val="361039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60" r:id="rId2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2600" kern="1200">
          <a:solidFill>
            <a:srgbClr val="E20613"/>
          </a:solidFill>
          <a:latin typeface="Lucida Sans Techem" panose="020B06020405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2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925" userDrawn="1">
          <p15:clr>
            <a:srgbClr val="F26B43"/>
          </p15:clr>
        </p15:guide>
        <p15:guide id="3" orient="horz" pos="1053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pos="1078" userDrawn="1">
          <p15:clr>
            <a:srgbClr val="F26B43"/>
          </p15:clr>
        </p15:guide>
        <p15:guide id="6" pos="1169" userDrawn="1">
          <p15:clr>
            <a:srgbClr val="F26B43"/>
          </p15:clr>
        </p15:guide>
        <p15:guide id="7" pos="2048" userDrawn="1">
          <p15:clr>
            <a:srgbClr val="F26B43"/>
          </p15:clr>
        </p15:guide>
        <p15:guide id="8" pos="1957" userDrawn="1">
          <p15:clr>
            <a:srgbClr val="F26B43"/>
          </p15:clr>
        </p15:guide>
        <p15:guide id="9" pos="2832" userDrawn="1">
          <p15:clr>
            <a:srgbClr val="F26B43"/>
          </p15:clr>
        </p15:guide>
        <p15:guide id="10" pos="3808" userDrawn="1">
          <p15:clr>
            <a:srgbClr val="F26B43"/>
          </p15:clr>
        </p15:guide>
        <p15:guide id="11" pos="3715" userDrawn="1">
          <p15:clr>
            <a:srgbClr val="F26B43"/>
          </p15:clr>
        </p15:guide>
        <p15:guide id="12" pos="5474" userDrawn="1">
          <p15:clr>
            <a:srgbClr val="F26B43"/>
          </p15:clr>
        </p15:guide>
        <p15:guide id="13" pos="4590" userDrawn="1">
          <p15:clr>
            <a:srgbClr val="F26B43"/>
          </p15:clr>
        </p15:guide>
        <p15:guide id="14" pos="4681" userDrawn="1">
          <p15:clr>
            <a:srgbClr val="F26B43"/>
          </p15:clr>
        </p15:guide>
        <p15:guide id="15" orient="horz" pos="283" userDrawn="1">
          <p15:clr>
            <a:srgbClr val="F26B43"/>
          </p15:clr>
        </p15:guide>
        <p15:guide id="16" orient="horz" pos="29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>
            <a:extLst>
              <a:ext uri="{FF2B5EF4-FFF2-40B4-BE49-F238E27FC236}">
                <a16:creationId xmlns:a16="http://schemas.microsoft.com/office/drawing/2014/main" id="{EE1AA686-4BCD-4017-803E-1C410217E064}"/>
              </a:ext>
            </a:extLst>
          </p:cNvPr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11876765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4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 bwMode="gray">
          <a:xfrm>
            <a:off x="467998" y="1563687"/>
            <a:ext cx="8207690" cy="3132137"/>
          </a:xfrm>
          <a:prstGeom prst="rect">
            <a:avLst/>
          </a:prstGeom>
        </p:spPr>
        <p:txBody>
          <a:bodyPr vert="horz" lIns="0" tIns="68400" rIns="91436" bIns="45718" rtlCol="0">
            <a:noAutofit/>
          </a:bodyPr>
          <a:lstStyle/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136396" y="4824000"/>
            <a:ext cx="540000" cy="216000"/>
          </a:xfrm>
          <a:prstGeom prst="rect">
            <a:avLst/>
          </a:prstGeom>
        </p:spPr>
        <p:txBody>
          <a:bodyPr vert="horz" lIns="91436" tIns="45718" rIns="0" bIns="45718" rtlCol="0" anchor="t" anchorCtr="0"/>
          <a:lstStyle>
            <a:lvl1pPr algn="r">
              <a:defRPr sz="800">
                <a:solidFill>
                  <a:schemeClr val="tx1"/>
                </a:solidFill>
                <a:latin typeface="Lucida Sans Techem" panose="020B0602040502020204" pitchFamily="34" charset="0"/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 bwMode="gray">
          <a:xfrm>
            <a:off x="467544" y="4770000"/>
            <a:ext cx="820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gray">
          <a:xfrm>
            <a:off x="467997" y="828000"/>
            <a:ext cx="8207692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grpSp>
        <p:nvGrpSpPr>
          <p:cNvPr id="12" name="Gruppieren 11"/>
          <p:cNvGrpSpPr/>
          <p:nvPr/>
        </p:nvGrpSpPr>
        <p:grpSpPr bwMode="gray">
          <a:xfrm>
            <a:off x="0" y="180000"/>
            <a:ext cx="9144000" cy="586966"/>
            <a:chOff x="0" y="180000"/>
            <a:chExt cx="9144000" cy="586966"/>
          </a:xfrm>
        </p:grpSpPr>
        <p:sp>
          <p:nvSpPr>
            <p:cNvPr id="13" name="Rechteck 12"/>
            <p:cNvSpPr/>
            <p:nvPr userDrawn="1"/>
          </p:nvSpPr>
          <p:spPr bwMode="gray">
            <a:xfrm>
              <a:off x="0" y="556552"/>
              <a:ext cx="9144000" cy="504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FFFFFF"/>
                </a:solidFill>
              </a:endParaRPr>
            </a:p>
          </p:txBody>
        </p:sp>
        <p:pic>
          <p:nvPicPr>
            <p:cNvPr id="17" name="Logo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2"/>
            <a:stretch/>
          </p:blipFill>
          <p:spPr bwMode="gray">
            <a:xfrm>
              <a:off x="7416316" y="180000"/>
              <a:ext cx="1260140" cy="586966"/>
            </a:xfrm>
            <a:prstGeom prst="rect">
              <a:avLst/>
            </a:prstGeom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cxnSp>
        <p:nvCxnSpPr>
          <p:cNvPr id="27" name="Gerade Verbindung 25"/>
          <p:cNvCxnSpPr/>
          <p:nvPr/>
        </p:nvCxnSpPr>
        <p:spPr bwMode="gray">
          <a:xfrm rot="5400000" flipH="1">
            <a:off x="372294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/>
          <p:cNvCxnSpPr/>
          <p:nvPr/>
        </p:nvCxnSpPr>
        <p:spPr bwMode="gray">
          <a:xfrm rot="5400000" flipH="1">
            <a:off x="4403949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7"/>
          <p:cNvCxnSpPr/>
          <p:nvPr/>
        </p:nvCxnSpPr>
        <p:spPr bwMode="gray">
          <a:xfrm rot="5400000" flipH="1">
            <a:off x="4548758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8"/>
          <p:cNvCxnSpPr/>
          <p:nvPr/>
        </p:nvCxnSpPr>
        <p:spPr bwMode="gray">
          <a:xfrm rot="5400000" flipH="1">
            <a:off x="8581206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unde Klammer links 30"/>
          <p:cNvSpPr/>
          <p:nvPr/>
        </p:nvSpPr>
        <p:spPr bwMode="gray">
          <a:xfrm>
            <a:off x="-571018" y="808038"/>
            <a:ext cx="466407" cy="647700"/>
          </a:xfrm>
          <a:prstGeom prst="leftBracket">
            <a:avLst>
              <a:gd name="adj" fmla="val 0"/>
            </a:avLst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" name="Runde Klammer links 31"/>
          <p:cNvSpPr/>
          <p:nvPr/>
        </p:nvSpPr>
        <p:spPr bwMode="gray">
          <a:xfrm>
            <a:off x="-571018" y="4840288"/>
            <a:ext cx="466407" cy="188912"/>
          </a:xfrm>
          <a:prstGeom prst="leftBracket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Freihandform 32"/>
          <p:cNvSpPr/>
          <p:nvPr/>
        </p:nvSpPr>
        <p:spPr bwMode="gray">
          <a:xfrm>
            <a:off x="-571018" y="1559565"/>
            <a:ext cx="466407" cy="3136260"/>
          </a:xfrm>
          <a:custGeom>
            <a:avLst/>
            <a:gdLst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5906 w 275906"/>
              <a:gd name="connsiteY2" fmla="*/ 4371974 h 4371974"/>
              <a:gd name="connsiteX3" fmla="*/ 0 w 275906"/>
              <a:gd name="connsiteY3" fmla="*/ 4371974 h 4371974"/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4320 w 275906"/>
              <a:gd name="connsiteY2" fmla="*/ 1981199 h 4371974"/>
              <a:gd name="connsiteX3" fmla="*/ 275906 w 275906"/>
              <a:gd name="connsiteY3" fmla="*/ 4371974 h 4371974"/>
              <a:gd name="connsiteX4" fmla="*/ 0 w 275906"/>
              <a:gd name="connsiteY4" fmla="*/ 4371974 h 4371974"/>
              <a:gd name="connsiteX5" fmla="*/ 0 w 275906"/>
              <a:gd name="connsiteY5" fmla="*/ 0 h 4371974"/>
              <a:gd name="connsiteX0" fmla="*/ 274320 w 365760"/>
              <a:gd name="connsiteY0" fmla="*/ 1981199 h 4371974"/>
              <a:gd name="connsiteX1" fmla="*/ 275906 w 365760"/>
              <a:gd name="connsiteY1" fmla="*/ 4371974 h 4371974"/>
              <a:gd name="connsiteX2" fmla="*/ 0 w 365760"/>
              <a:gd name="connsiteY2" fmla="*/ 4371974 h 4371974"/>
              <a:gd name="connsiteX3" fmla="*/ 0 w 365760"/>
              <a:gd name="connsiteY3" fmla="*/ 0 h 4371974"/>
              <a:gd name="connsiteX4" fmla="*/ 275906 w 365760"/>
              <a:gd name="connsiteY4" fmla="*/ 0 h 4371974"/>
              <a:gd name="connsiteX5" fmla="*/ 365760 w 365760"/>
              <a:gd name="connsiteY5" fmla="*/ 2072639 h 4371974"/>
              <a:gd name="connsiteX0" fmla="*/ 274320 w 275906"/>
              <a:gd name="connsiteY0" fmla="*/ 1981199 h 4371974"/>
              <a:gd name="connsiteX1" fmla="*/ 275906 w 275906"/>
              <a:gd name="connsiteY1" fmla="*/ 4371974 h 4371974"/>
              <a:gd name="connsiteX2" fmla="*/ 0 w 275906"/>
              <a:gd name="connsiteY2" fmla="*/ 4371974 h 4371974"/>
              <a:gd name="connsiteX3" fmla="*/ 0 w 275906"/>
              <a:gd name="connsiteY3" fmla="*/ 0 h 4371974"/>
              <a:gd name="connsiteX4" fmla="*/ 275906 w 275906"/>
              <a:gd name="connsiteY4" fmla="*/ 0 h 4371974"/>
              <a:gd name="connsiteX0" fmla="*/ 275906 w 275906"/>
              <a:gd name="connsiteY0" fmla="*/ 4371974 h 4371974"/>
              <a:gd name="connsiteX1" fmla="*/ 0 w 275906"/>
              <a:gd name="connsiteY1" fmla="*/ 4371974 h 4371974"/>
              <a:gd name="connsiteX2" fmla="*/ 0 w 275906"/>
              <a:gd name="connsiteY2" fmla="*/ 0 h 4371974"/>
              <a:gd name="connsiteX3" fmla="*/ 275906 w 275906"/>
              <a:gd name="connsiteY3" fmla="*/ 0 h 43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06" h="4371974">
                <a:moveTo>
                  <a:pt x="275906" y="4371974"/>
                </a:moveTo>
                <a:lnTo>
                  <a:pt x="0" y="4371974"/>
                </a:lnTo>
                <a:lnTo>
                  <a:pt x="0" y="0"/>
                </a:lnTo>
                <a:lnTo>
                  <a:pt x="275906" y="0"/>
                </a:lnTo>
              </a:path>
            </a:pathLst>
          </a:cu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97" tIns="35998" rIns="71997" bIns="359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rade Verbindung 25"/>
          <p:cNvCxnSpPr/>
          <p:nvPr/>
        </p:nvCxnSpPr>
        <p:spPr bwMode="gray">
          <a:xfrm rot="5400000" flipH="1">
            <a:off x="369016" y="5409105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26"/>
          <p:cNvCxnSpPr/>
          <p:nvPr/>
        </p:nvCxnSpPr>
        <p:spPr bwMode="gray">
          <a:xfrm rot="5400000" flipH="1">
            <a:off x="4404742" y="5403304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27"/>
          <p:cNvCxnSpPr/>
          <p:nvPr/>
        </p:nvCxnSpPr>
        <p:spPr bwMode="gray">
          <a:xfrm rot="5400000" flipH="1">
            <a:off x="4548758" y="5403304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28"/>
          <p:cNvCxnSpPr/>
          <p:nvPr/>
        </p:nvCxnSpPr>
        <p:spPr bwMode="gray">
          <a:xfrm rot="5400000" flipH="1">
            <a:off x="8581206" y="5403304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15"/>
          <p:cNvCxnSpPr/>
          <p:nvPr/>
        </p:nvCxnSpPr>
        <p:spPr bwMode="gray">
          <a:xfrm flipH="1">
            <a:off x="9180000" y="231491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19"/>
          <p:cNvCxnSpPr/>
          <p:nvPr/>
        </p:nvCxnSpPr>
        <p:spPr bwMode="gray">
          <a:xfrm flipH="1">
            <a:off x="9180000" y="4695986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19"/>
          <p:cNvCxnSpPr/>
          <p:nvPr/>
        </p:nvCxnSpPr>
        <p:spPr bwMode="gray">
          <a:xfrm flipH="1">
            <a:off x="9180000" y="4840002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19"/>
          <p:cNvCxnSpPr/>
          <p:nvPr/>
        </p:nvCxnSpPr>
        <p:spPr bwMode="gray">
          <a:xfrm flipH="1">
            <a:off x="9180000" y="5029604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16"/>
          <p:cNvCxnSpPr/>
          <p:nvPr/>
        </p:nvCxnSpPr>
        <p:spPr bwMode="gray">
          <a:xfrm flipH="1">
            <a:off x="9180000" y="1455626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16"/>
          <p:cNvCxnSpPr/>
          <p:nvPr/>
        </p:nvCxnSpPr>
        <p:spPr bwMode="gray">
          <a:xfrm flipH="1">
            <a:off x="9180000" y="807554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unde Klammer links 43"/>
          <p:cNvSpPr/>
          <p:nvPr/>
        </p:nvSpPr>
        <p:spPr bwMode="gray">
          <a:xfrm>
            <a:off x="-571018" y="264465"/>
            <a:ext cx="466407" cy="220948"/>
          </a:xfrm>
          <a:prstGeom prst="leftBracket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5" name="Textplatzhalter 11"/>
          <p:cNvSpPr txBox="1">
            <a:spLocks/>
          </p:cNvSpPr>
          <p:nvPr/>
        </p:nvSpPr>
        <p:spPr bwMode="gray">
          <a:xfrm>
            <a:off x="-512675" y="4864763"/>
            <a:ext cx="459714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</a:rPr>
              <a:t>Fußzeile / Footer</a:t>
            </a:r>
          </a:p>
        </p:txBody>
      </p:sp>
      <p:sp>
        <p:nvSpPr>
          <p:cNvPr id="46" name="Textplatzhalter 11"/>
          <p:cNvSpPr txBox="1">
            <a:spLocks/>
          </p:cNvSpPr>
          <p:nvPr/>
        </p:nvSpPr>
        <p:spPr bwMode="gray">
          <a:xfrm>
            <a:off x="-509734" y="315753"/>
            <a:ext cx="577971" cy="271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</a:rPr>
              <a:t>Agendapunkt / </a:t>
            </a:r>
            <a:br>
              <a:rPr lang="en-GB" sz="500" dirty="0">
                <a:solidFill>
                  <a:srgbClr val="000000"/>
                </a:solidFill>
              </a:rPr>
            </a:br>
            <a:r>
              <a:rPr lang="en-GB" sz="500" dirty="0">
                <a:solidFill>
                  <a:srgbClr val="000000"/>
                </a:solidFill>
              </a:rPr>
              <a:t>Agenda item</a:t>
            </a:r>
          </a:p>
          <a:p>
            <a:endParaRPr lang="en-GB" sz="500" dirty="0">
              <a:solidFill>
                <a:srgbClr val="000000"/>
              </a:solidFill>
            </a:endParaRPr>
          </a:p>
        </p:txBody>
      </p:sp>
      <p:sp>
        <p:nvSpPr>
          <p:cNvPr id="47" name="Textplatzhalter 11"/>
          <p:cNvSpPr txBox="1">
            <a:spLocks/>
          </p:cNvSpPr>
          <p:nvPr/>
        </p:nvSpPr>
        <p:spPr bwMode="gray">
          <a:xfrm>
            <a:off x="-512675" y="1026527"/>
            <a:ext cx="459714" cy="74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</a:rPr>
              <a:t>Titel / Title</a:t>
            </a:r>
          </a:p>
        </p:txBody>
      </p:sp>
      <p:sp>
        <p:nvSpPr>
          <p:cNvPr id="48" name="Textplatzhalter 11"/>
          <p:cNvSpPr txBox="1">
            <a:spLocks/>
          </p:cNvSpPr>
          <p:nvPr/>
        </p:nvSpPr>
        <p:spPr bwMode="gray">
          <a:xfrm>
            <a:off x="-509733" y="1678912"/>
            <a:ext cx="459714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</a:rPr>
              <a:t>Inhalt / Content</a:t>
            </a:r>
          </a:p>
        </p:txBody>
      </p:sp>
      <p:sp>
        <p:nvSpPr>
          <p:cNvPr id="49" name="Rechteck 48"/>
          <p:cNvSpPr/>
          <p:nvPr/>
        </p:nvSpPr>
        <p:spPr bwMode="gray">
          <a:xfrm>
            <a:off x="9464163" y="-830"/>
            <a:ext cx="828000" cy="180000"/>
          </a:xfrm>
          <a:prstGeom prst="rect">
            <a:avLst/>
          </a:prstGeom>
          <a:solidFill>
            <a:srgbClr val="E2061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226 | 6 | 19</a:t>
            </a:r>
          </a:p>
        </p:txBody>
      </p:sp>
      <p:sp>
        <p:nvSpPr>
          <p:cNvPr id="50" name="Rechteck 49"/>
          <p:cNvSpPr/>
          <p:nvPr/>
        </p:nvSpPr>
        <p:spPr bwMode="gray">
          <a:xfrm>
            <a:off x="9464163" y="197170"/>
            <a:ext cx="828000" cy="1800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70 | 130 | 160</a:t>
            </a:r>
          </a:p>
        </p:txBody>
      </p:sp>
      <p:sp>
        <p:nvSpPr>
          <p:cNvPr id="51" name="Rechteck 50"/>
          <p:cNvSpPr/>
          <p:nvPr/>
        </p:nvSpPr>
        <p:spPr bwMode="gray">
          <a:xfrm>
            <a:off x="9464163" y="792044"/>
            <a:ext cx="828000" cy="180000"/>
          </a:xfrm>
          <a:prstGeom prst="rect">
            <a:avLst/>
          </a:prstGeom>
          <a:solidFill>
            <a:srgbClr val="E5E5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229 | 229 | 229</a:t>
            </a:r>
          </a:p>
        </p:txBody>
      </p:sp>
      <p:sp>
        <p:nvSpPr>
          <p:cNvPr id="52" name="Rechteck 51"/>
          <p:cNvSpPr/>
          <p:nvPr/>
        </p:nvSpPr>
        <p:spPr bwMode="gray">
          <a:xfrm>
            <a:off x="9464163" y="589613"/>
            <a:ext cx="828000" cy="180000"/>
          </a:xfrm>
          <a:prstGeom prst="rect">
            <a:avLst/>
          </a:prstGeom>
          <a:solidFill>
            <a:srgbClr val="99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153 | 153 | 153</a:t>
            </a:r>
          </a:p>
        </p:txBody>
      </p:sp>
      <p:sp>
        <p:nvSpPr>
          <p:cNvPr id="53" name="Rechteck 52"/>
          <p:cNvSpPr/>
          <p:nvPr/>
        </p:nvSpPr>
        <p:spPr bwMode="gray">
          <a:xfrm>
            <a:off x="9464163" y="393464"/>
            <a:ext cx="828000" cy="180000"/>
          </a:xfrm>
          <a:prstGeom prst="rect">
            <a:avLst/>
          </a:prstGeom>
          <a:solidFill>
            <a:srgbClr val="66666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102 | 102 | 102</a:t>
            </a:r>
          </a:p>
        </p:txBody>
      </p:sp>
      <p:sp>
        <p:nvSpPr>
          <p:cNvPr id="54" name="Rechteck 53"/>
          <p:cNvSpPr/>
          <p:nvPr/>
        </p:nvSpPr>
        <p:spPr bwMode="gray">
          <a:xfrm>
            <a:off x="9464163" y="2089179"/>
            <a:ext cx="828000" cy="180000"/>
          </a:xfrm>
          <a:prstGeom prst="rect">
            <a:avLst/>
          </a:prstGeom>
          <a:solidFill>
            <a:srgbClr val="009CB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0 | 156 | 180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5" name="Rechteck 54"/>
          <p:cNvSpPr/>
          <p:nvPr/>
        </p:nvSpPr>
        <p:spPr bwMode="gray">
          <a:xfrm>
            <a:off x="9464163" y="3129245"/>
            <a:ext cx="828000" cy="180000"/>
          </a:xfrm>
          <a:prstGeom prst="rect">
            <a:avLst/>
          </a:prstGeom>
          <a:solidFill>
            <a:srgbClr val="4272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66 | 114 | 51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6" name="Rechteck 55"/>
          <p:cNvSpPr/>
          <p:nvPr/>
        </p:nvSpPr>
        <p:spPr bwMode="gray">
          <a:xfrm>
            <a:off x="9464163" y="4170691"/>
            <a:ext cx="828000" cy="180000"/>
          </a:xfrm>
          <a:prstGeom prst="rect">
            <a:avLst/>
          </a:prstGeom>
          <a:solidFill>
            <a:srgbClr val="F7A70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247 | 167 | 11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7" name="Rechteck 56"/>
          <p:cNvSpPr/>
          <p:nvPr/>
        </p:nvSpPr>
        <p:spPr bwMode="gray">
          <a:xfrm>
            <a:off x="9464163" y="1039664"/>
            <a:ext cx="828000" cy="180000"/>
          </a:xfrm>
          <a:prstGeom prst="rect">
            <a:avLst/>
          </a:prstGeom>
          <a:solidFill>
            <a:srgbClr val="00354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0 | 53 | 79</a:t>
            </a:r>
          </a:p>
        </p:txBody>
      </p:sp>
      <p:sp>
        <p:nvSpPr>
          <p:cNvPr id="58" name="Rechteck 57"/>
          <p:cNvSpPr/>
          <p:nvPr/>
        </p:nvSpPr>
        <p:spPr bwMode="gray">
          <a:xfrm>
            <a:off x="9464163" y="2287179"/>
            <a:ext cx="828000" cy="180000"/>
          </a:xfrm>
          <a:prstGeom prst="rect">
            <a:avLst/>
          </a:prstGeom>
          <a:solidFill>
            <a:srgbClr val="2DB0C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45 | 176 | 195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9" name="Rechteck 58"/>
          <p:cNvSpPr/>
          <p:nvPr/>
        </p:nvSpPr>
        <p:spPr bwMode="gray">
          <a:xfrm>
            <a:off x="9462570" y="3327245"/>
            <a:ext cx="828000" cy="180000"/>
          </a:xfrm>
          <a:prstGeom prst="rect">
            <a:avLst/>
          </a:prstGeom>
          <a:solidFill>
            <a:srgbClr val="688F5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104 | 143 | 92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0" name="Rechteck 59"/>
          <p:cNvSpPr/>
          <p:nvPr/>
        </p:nvSpPr>
        <p:spPr bwMode="gray">
          <a:xfrm>
            <a:off x="9464163" y="4370305"/>
            <a:ext cx="828000" cy="180000"/>
          </a:xfrm>
          <a:prstGeom prst="rect">
            <a:avLst/>
          </a:prstGeom>
          <a:solidFill>
            <a:srgbClr val="FAB94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250 | 185 | 77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1" name="Rechteck 60"/>
          <p:cNvSpPr/>
          <p:nvPr/>
        </p:nvSpPr>
        <p:spPr bwMode="gray">
          <a:xfrm>
            <a:off x="9462570" y="1239838"/>
            <a:ext cx="828000" cy="180000"/>
          </a:xfrm>
          <a:prstGeom prst="rect">
            <a:avLst/>
          </a:prstGeom>
          <a:solidFill>
            <a:srgbClr val="315E7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49 | 94 | 115</a:t>
            </a:r>
          </a:p>
        </p:txBody>
      </p:sp>
      <p:sp>
        <p:nvSpPr>
          <p:cNvPr id="62" name="Rechteck 61"/>
          <p:cNvSpPr/>
          <p:nvPr/>
        </p:nvSpPr>
        <p:spPr bwMode="gray">
          <a:xfrm>
            <a:off x="9462570" y="2485179"/>
            <a:ext cx="828000" cy="180000"/>
          </a:xfrm>
          <a:prstGeom prst="rect">
            <a:avLst/>
          </a:prstGeom>
          <a:solidFill>
            <a:srgbClr val="65C4D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101 | 196 | 211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3" name="Rechteck 62"/>
          <p:cNvSpPr/>
          <p:nvPr/>
        </p:nvSpPr>
        <p:spPr bwMode="gray">
          <a:xfrm>
            <a:off x="9462570" y="3525245"/>
            <a:ext cx="828000" cy="180000"/>
          </a:xfrm>
          <a:prstGeom prst="rect">
            <a:avLst/>
          </a:prstGeom>
          <a:solidFill>
            <a:srgbClr val="8DAB8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141 | 171 | 133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4" name="Rechteck 63"/>
          <p:cNvSpPr/>
          <p:nvPr/>
        </p:nvSpPr>
        <p:spPr bwMode="gray">
          <a:xfrm>
            <a:off x="9462570" y="4565979"/>
            <a:ext cx="828000" cy="180000"/>
          </a:xfrm>
          <a:prstGeom prst="rect">
            <a:avLst/>
          </a:prstGeom>
          <a:solidFill>
            <a:srgbClr val="FCCC7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252 | 204 | 127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5" name="Rechteck 64"/>
          <p:cNvSpPr/>
          <p:nvPr/>
        </p:nvSpPr>
        <p:spPr bwMode="gray">
          <a:xfrm>
            <a:off x="9462570" y="1437838"/>
            <a:ext cx="828000" cy="180000"/>
          </a:xfrm>
          <a:prstGeom prst="rect">
            <a:avLst/>
          </a:prstGeom>
          <a:solidFill>
            <a:srgbClr val="67869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103 | 134 | 149</a:t>
            </a:r>
          </a:p>
        </p:txBody>
      </p:sp>
      <p:sp>
        <p:nvSpPr>
          <p:cNvPr id="66" name="Rechteck 65"/>
          <p:cNvSpPr/>
          <p:nvPr/>
        </p:nvSpPr>
        <p:spPr bwMode="gray">
          <a:xfrm>
            <a:off x="9464163" y="2683750"/>
            <a:ext cx="828000" cy="180000"/>
          </a:xfrm>
          <a:prstGeom prst="rect">
            <a:avLst/>
          </a:prstGeom>
          <a:solidFill>
            <a:srgbClr val="9AD4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154 | 212 | 223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7" name="Rechteck 66"/>
          <p:cNvSpPr/>
          <p:nvPr/>
        </p:nvSpPr>
        <p:spPr bwMode="gray">
          <a:xfrm>
            <a:off x="9464163" y="3723245"/>
            <a:ext cx="828000" cy="180000"/>
          </a:xfrm>
          <a:prstGeom prst="rect">
            <a:avLst/>
          </a:prstGeom>
          <a:solidFill>
            <a:srgbClr val="B3C7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179 | 199 | 173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8" name="Rechteck 67"/>
          <p:cNvSpPr/>
          <p:nvPr/>
        </p:nvSpPr>
        <p:spPr bwMode="gray">
          <a:xfrm>
            <a:off x="9462570" y="4763979"/>
            <a:ext cx="828000" cy="180000"/>
          </a:xfrm>
          <a:prstGeom prst="rect">
            <a:avLst/>
          </a:prstGeom>
          <a:solidFill>
            <a:srgbClr val="FEDDA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254 | 221 | 171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9" name="Rechteck 68"/>
          <p:cNvSpPr/>
          <p:nvPr/>
        </p:nvSpPr>
        <p:spPr bwMode="gray">
          <a:xfrm>
            <a:off x="9462570" y="1635838"/>
            <a:ext cx="828000" cy="180000"/>
          </a:xfrm>
          <a:prstGeom prst="rect">
            <a:avLst/>
          </a:prstGeom>
          <a:solidFill>
            <a:srgbClr val="99AEB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153 | 174 | 184</a:t>
            </a:r>
          </a:p>
        </p:txBody>
      </p:sp>
      <p:sp>
        <p:nvSpPr>
          <p:cNvPr id="70" name="Rechteck 69"/>
          <p:cNvSpPr/>
          <p:nvPr/>
        </p:nvSpPr>
        <p:spPr bwMode="gray">
          <a:xfrm>
            <a:off x="9464163" y="2881750"/>
            <a:ext cx="828000" cy="180000"/>
          </a:xfrm>
          <a:prstGeom prst="rect">
            <a:avLst/>
          </a:prstGeom>
          <a:solidFill>
            <a:srgbClr val="CDE8E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205 | 232 | 237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1" name="Rechteck 70"/>
          <p:cNvSpPr/>
          <p:nvPr/>
        </p:nvSpPr>
        <p:spPr bwMode="gray">
          <a:xfrm>
            <a:off x="9464163" y="3925352"/>
            <a:ext cx="828000" cy="180000"/>
          </a:xfrm>
          <a:prstGeom prst="rect">
            <a:avLst/>
          </a:prstGeom>
          <a:solidFill>
            <a:srgbClr val="D9E3D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217 | 227 | 214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2" name="Rechteck 71"/>
          <p:cNvSpPr/>
          <p:nvPr/>
        </p:nvSpPr>
        <p:spPr bwMode="gray">
          <a:xfrm>
            <a:off x="9462570" y="4957954"/>
            <a:ext cx="828000" cy="180000"/>
          </a:xfrm>
          <a:prstGeom prst="rect">
            <a:avLst/>
          </a:prstGeom>
          <a:solidFill>
            <a:srgbClr val="FEEED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254 | 238 | 215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3" name="Rechteck 72"/>
          <p:cNvSpPr/>
          <p:nvPr/>
        </p:nvSpPr>
        <p:spPr bwMode="gray">
          <a:xfrm>
            <a:off x="9462570" y="1837660"/>
            <a:ext cx="828000" cy="180000"/>
          </a:xfrm>
          <a:prstGeom prst="rect">
            <a:avLst/>
          </a:prstGeom>
          <a:solidFill>
            <a:srgbClr val="CCD7D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204 | 215 | 219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VCT_Marker_ID_3" hidden="1"/>
          <p:cNvSpPr/>
          <p:nvPr>
            <p:custDataLst>
              <p:tags r:id="rId24"/>
            </p:custDataLst>
          </p:nvPr>
        </p:nvSpPr>
        <p:spPr bwMode="gray">
          <a:xfrm>
            <a:off x="1270002" y="127002"/>
            <a:ext cx="127000" cy="127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la-Lat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6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4461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3" r:id="rId8"/>
    <p:sldLayoutId id="2147483924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4112" r:id="rId15"/>
    <p:sldLayoutId id="2147484113" r:id="rId16"/>
    <p:sldLayoutId id="2147484452" r:id="rId17"/>
    <p:sldLayoutId id="2147484451" r:id="rId18"/>
    <p:sldLayoutId id="2147484462" r:id="rId19"/>
  </p:sldLayoutIdLst>
  <p:hf hdr="0" dt="0"/>
  <p:txStyles>
    <p:titleStyle>
      <a:lvl1pPr algn="l" defTabSz="359982" rtl="0" eaLnBrk="1" latinLnBrk="0" hangingPunct="1">
        <a:lnSpc>
          <a:spcPct val="115000"/>
        </a:lnSpc>
        <a:spcBef>
          <a:spcPct val="0"/>
        </a:spcBef>
        <a:buNone/>
        <a:defRPr sz="1600" kern="1200">
          <a:solidFill>
            <a:srgbClr val="E20613"/>
          </a:solidFill>
          <a:latin typeface="Lucida Sans Techem" panose="020B0602040502020204" pitchFamily="34" charset="0"/>
          <a:ea typeface="+mj-ea"/>
          <a:cs typeface="+mj-cs"/>
        </a:defRPr>
      </a:lvl1pPr>
    </p:titleStyle>
    <p:bodyStyle>
      <a:lvl1pPr marL="0" indent="-179992" algn="l" defTabSz="35998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1pPr>
      <a:lvl2pPr marL="177800" indent="-177800" algn="l" defTabSz="35998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2pPr>
      <a:lvl3pPr marL="361950" indent="-184150" algn="l" defTabSz="35998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3pPr>
      <a:lvl4pPr marL="539750" indent="-177800" algn="l" defTabSz="35998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tabLst/>
        <a:defRPr sz="11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4pPr>
      <a:lvl5pPr marL="717550" indent="-177800" algn="l" defTabSz="35998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925" userDrawn="1">
          <p15:clr>
            <a:srgbClr val="F26B43"/>
          </p15:clr>
        </p15:guide>
        <p15:guide id="3" orient="horz" pos="1053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pos="1078">
          <p15:clr>
            <a:srgbClr val="F26B43"/>
          </p15:clr>
        </p15:guide>
        <p15:guide id="6" pos="1169">
          <p15:clr>
            <a:srgbClr val="F26B43"/>
          </p15:clr>
        </p15:guide>
        <p15:guide id="7" pos="2048">
          <p15:clr>
            <a:srgbClr val="F26B43"/>
          </p15:clr>
        </p15:guide>
        <p15:guide id="8" pos="1957">
          <p15:clr>
            <a:srgbClr val="F26B43"/>
          </p15:clr>
        </p15:guide>
        <p15:guide id="9" pos="2832">
          <p15:clr>
            <a:srgbClr val="F26B43"/>
          </p15:clr>
        </p15:guide>
        <p15:guide id="10" pos="3808">
          <p15:clr>
            <a:srgbClr val="F26B43"/>
          </p15:clr>
        </p15:guide>
        <p15:guide id="11" pos="3715">
          <p15:clr>
            <a:srgbClr val="F26B43"/>
          </p15:clr>
        </p15:guide>
        <p15:guide id="12" pos="5465" userDrawn="1">
          <p15:clr>
            <a:srgbClr val="F26B43"/>
          </p15:clr>
        </p15:guide>
        <p15:guide id="13" pos="4590">
          <p15:clr>
            <a:srgbClr val="F26B43"/>
          </p15:clr>
        </p15:guide>
        <p15:guide id="14" pos="4681">
          <p15:clr>
            <a:srgbClr val="F26B43"/>
          </p15:clr>
        </p15:guide>
        <p15:guide id="15" orient="horz" pos="283">
          <p15:clr>
            <a:srgbClr val="F26B43"/>
          </p15:clr>
        </p15:guide>
        <p15:guide id="16" orient="horz" pos="295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>
            <a:extLst>
              <a:ext uri="{FF2B5EF4-FFF2-40B4-BE49-F238E27FC236}">
                <a16:creationId xmlns:a16="http://schemas.microsoft.com/office/drawing/2014/main" id="{EE1AA686-4BCD-4017-803E-1C410217E0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2609128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think-cell Folie" r:id="rId29" imgW="270" imgH="270" progId="TCLayout.ActiveDocument.1">
                  <p:embed/>
                </p:oleObj>
              </mc:Choice>
              <mc:Fallback>
                <p:oleObj name="think-cell Foli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 bwMode="gray">
          <a:xfrm>
            <a:off x="467998" y="1584000"/>
            <a:ext cx="8244000" cy="3096000"/>
          </a:xfrm>
          <a:prstGeom prst="rect">
            <a:avLst/>
          </a:prstGeom>
        </p:spPr>
        <p:txBody>
          <a:bodyPr vert="horz" lIns="0" tIns="45718" rIns="91436" bIns="45718" rtlCol="0">
            <a:noAutofit/>
          </a:bodyPr>
          <a:lstStyle/>
          <a:p>
            <a:pPr lvl="0"/>
            <a:r>
              <a:rPr lang="en-GB"/>
              <a:t>Text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154000" y="4824000"/>
            <a:ext cx="540000" cy="216000"/>
          </a:xfrm>
          <a:prstGeom prst="rect">
            <a:avLst/>
          </a:prstGeom>
        </p:spPr>
        <p:txBody>
          <a:bodyPr vert="horz" lIns="91436" tIns="45718" rIns="0" bIns="45718" rtlCol="0" anchor="t" anchorCtr="0"/>
          <a:lstStyle>
            <a:lvl1pPr algn="r">
              <a:defRPr sz="800">
                <a:solidFill>
                  <a:schemeClr val="tx1"/>
                </a:solidFill>
                <a:latin typeface="Lucida Sans Techem" panose="020B0602040502020204" pitchFamily="34" charset="0"/>
              </a:defRPr>
            </a:lvl1pPr>
          </a:lstStyle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 bwMode="gray">
          <a:xfrm>
            <a:off x="464400" y="4770000"/>
            <a:ext cx="8233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gray">
          <a:xfrm>
            <a:off x="467997" y="828000"/>
            <a:ext cx="8244000" cy="576000"/>
          </a:xfrm>
          <a:prstGeom prst="rect">
            <a:avLst/>
          </a:prstGeom>
        </p:spPr>
        <p:txBody>
          <a:bodyPr vert="horz" lIns="0" tIns="45718" rIns="91436" bIns="45718" rtlCol="0" anchor="t" anchorCtr="0">
            <a:noAutofit/>
          </a:bodyPr>
          <a:lstStyle/>
          <a:p>
            <a:r>
              <a:rPr lang="en-GB"/>
              <a:t>Headline durch Klicken bearbeiten </a:t>
            </a:r>
            <a:endParaRPr lang="en-GB" dirty="0"/>
          </a:p>
        </p:txBody>
      </p:sp>
      <p:grpSp>
        <p:nvGrpSpPr>
          <p:cNvPr id="12" name="Gruppieren 11"/>
          <p:cNvGrpSpPr/>
          <p:nvPr userDrawn="1"/>
        </p:nvGrpSpPr>
        <p:grpSpPr bwMode="gray">
          <a:xfrm>
            <a:off x="0" y="180000"/>
            <a:ext cx="9144000" cy="586966"/>
            <a:chOff x="0" y="180000"/>
            <a:chExt cx="9144000" cy="586966"/>
          </a:xfrm>
        </p:grpSpPr>
        <p:sp>
          <p:nvSpPr>
            <p:cNvPr id="13" name="Rechteck 12"/>
            <p:cNvSpPr/>
            <p:nvPr userDrawn="1"/>
          </p:nvSpPr>
          <p:spPr bwMode="gray">
            <a:xfrm>
              <a:off x="0" y="556552"/>
              <a:ext cx="9144000" cy="504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FFFFFF"/>
                </a:solidFill>
              </a:endParaRPr>
            </a:p>
          </p:txBody>
        </p:sp>
        <p:pic>
          <p:nvPicPr>
            <p:cNvPr id="17" name="Logo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52460" y="180000"/>
              <a:ext cx="1260000" cy="586966"/>
            </a:xfrm>
            <a:prstGeom prst="rect">
              <a:avLst/>
            </a:prstGeom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cxnSp>
        <p:nvCxnSpPr>
          <p:cNvPr id="27" name="Gerade Verbindung 25"/>
          <p:cNvCxnSpPr/>
          <p:nvPr userDrawn="1"/>
        </p:nvCxnSpPr>
        <p:spPr bwMode="gray">
          <a:xfrm rot="5400000" flipH="1">
            <a:off x="366451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/>
          <p:cNvCxnSpPr/>
          <p:nvPr userDrawn="1"/>
        </p:nvCxnSpPr>
        <p:spPr bwMode="gray">
          <a:xfrm rot="5400000" flipH="1">
            <a:off x="4403949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7"/>
          <p:cNvCxnSpPr/>
          <p:nvPr userDrawn="1"/>
        </p:nvCxnSpPr>
        <p:spPr bwMode="gray">
          <a:xfrm rot="5400000" flipH="1">
            <a:off x="4554286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8"/>
          <p:cNvCxnSpPr/>
          <p:nvPr userDrawn="1"/>
        </p:nvCxnSpPr>
        <p:spPr bwMode="gray">
          <a:xfrm rot="5400000" flipH="1">
            <a:off x="8617210" y="-176213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unde Klammer links 30"/>
          <p:cNvSpPr/>
          <p:nvPr userDrawn="1"/>
        </p:nvSpPr>
        <p:spPr bwMode="gray">
          <a:xfrm>
            <a:off x="-571018" y="808038"/>
            <a:ext cx="466407" cy="647700"/>
          </a:xfrm>
          <a:prstGeom prst="leftBracket">
            <a:avLst>
              <a:gd name="adj" fmla="val 0"/>
            </a:avLst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2" name="Runde Klammer links 31"/>
          <p:cNvSpPr/>
          <p:nvPr userDrawn="1"/>
        </p:nvSpPr>
        <p:spPr bwMode="gray">
          <a:xfrm>
            <a:off x="-571018" y="4840288"/>
            <a:ext cx="466407" cy="188912"/>
          </a:xfrm>
          <a:prstGeom prst="leftBracket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3" name="Freihandform 32"/>
          <p:cNvSpPr/>
          <p:nvPr userDrawn="1"/>
        </p:nvSpPr>
        <p:spPr bwMode="gray">
          <a:xfrm>
            <a:off x="-571018" y="1559565"/>
            <a:ext cx="466407" cy="3136260"/>
          </a:xfrm>
          <a:custGeom>
            <a:avLst/>
            <a:gdLst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5906 w 275906"/>
              <a:gd name="connsiteY2" fmla="*/ 4371974 h 4371974"/>
              <a:gd name="connsiteX3" fmla="*/ 0 w 275906"/>
              <a:gd name="connsiteY3" fmla="*/ 4371974 h 4371974"/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4320 w 275906"/>
              <a:gd name="connsiteY2" fmla="*/ 1981199 h 4371974"/>
              <a:gd name="connsiteX3" fmla="*/ 275906 w 275906"/>
              <a:gd name="connsiteY3" fmla="*/ 4371974 h 4371974"/>
              <a:gd name="connsiteX4" fmla="*/ 0 w 275906"/>
              <a:gd name="connsiteY4" fmla="*/ 4371974 h 4371974"/>
              <a:gd name="connsiteX5" fmla="*/ 0 w 275906"/>
              <a:gd name="connsiteY5" fmla="*/ 0 h 4371974"/>
              <a:gd name="connsiteX0" fmla="*/ 274320 w 365760"/>
              <a:gd name="connsiteY0" fmla="*/ 1981199 h 4371974"/>
              <a:gd name="connsiteX1" fmla="*/ 275906 w 365760"/>
              <a:gd name="connsiteY1" fmla="*/ 4371974 h 4371974"/>
              <a:gd name="connsiteX2" fmla="*/ 0 w 365760"/>
              <a:gd name="connsiteY2" fmla="*/ 4371974 h 4371974"/>
              <a:gd name="connsiteX3" fmla="*/ 0 w 365760"/>
              <a:gd name="connsiteY3" fmla="*/ 0 h 4371974"/>
              <a:gd name="connsiteX4" fmla="*/ 275906 w 365760"/>
              <a:gd name="connsiteY4" fmla="*/ 0 h 4371974"/>
              <a:gd name="connsiteX5" fmla="*/ 365760 w 365760"/>
              <a:gd name="connsiteY5" fmla="*/ 2072639 h 4371974"/>
              <a:gd name="connsiteX0" fmla="*/ 274320 w 275906"/>
              <a:gd name="connsiteY0" fmla="*/ 1981199 h 4371974"/>
              <a:gd name="connsiteX1" fmla="*/ 275906 w 275906"/>
              <a:gd name="connsiteY1" fmla="*/ 4371974 h 4371974"/>
              <a:gd name="connsiteX2" fmla="*/ 0 w 275906"/>
              <a:gd name="connsiteY2" fmla="*/ 4371974 h 4371974"/>
              <a:gd name="connsiteX3" fmla="*/ 0 w 275906"/>
              <a:gd name="connsiteY3" fmla="*/ 0 h 4371974"/>
              <a:gd name="connsiteX4" fmla="*/ 275906 w 275906"/>
              <a:gd name="connsiteY4" fmla="*/ 0 h 4371974"/>
              <a:gd name="connsiteX0" fmla="*/ 275906 w 275906"/>
              <a:gd name="connsiteY0" fmla="*/ 4371974 h 4371974"/>
              <a:gd name="connsiteX1" fmla="*/ 0 w 275906"/>
              <a:gd name="connsiteY1" fmla="*/ 4371974 h 4371974"/>
              <a:gd name="connsiteX2" fmla="*/ 0 w 275906"/>
              <a:gd name="connsiteY2" fmla="*/ 0 h 4371974"/>
              <a:gd name="connsiteX3" fmla="*/ 275906 w 275906"/>
              <a:gd name="connsiteY3" fmla="*/ 0 h 43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06" h="4371974">
                <a:moveTo>
                  <a:pt x="275906" y="4371974"/>
                </a:moveTo>
                <a:lnTo>
                  <a:pt x="0" y="4371974"/>
                </a:lnTo>
                <a:lnTo>
                  <a:pt x="0" y="0"/>
                </a:lnTo>
                <a:lnTo>
                  <a:pt x="275906" y="0"/>
                </a:lnTo>
              </a:path>
            </a:pathLst>
          </a:cu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997" tIns="35998" rIns="71997" bIns="359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Gerade Verbindung 25"/>
          <p:cNvCxnSpPr/>
          <p:nvPr userDrawn="1"/>
        </p:nvCxnSpPr>
        <p:spPr bwMode="gray">
          <a:xfrm rot="5400000" flipH="1">
            <a:off x="369016" y="5409105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26"/>
          <p:cNvCxnSpPr/>
          <p:nvPr userDrawn="1"/>
        </p:nvCxnSpPr>
        <p:spPr bwMode="gray">
          <a:xfrm rot="5400000" flipH="1">
            <a:off x="4405574" y="5403304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27"/>
          <p:cNvCxnSpPr/>
          <p:nvPr userDrawn="1"/>
        </p:nvCxnSpPr>
        <p:spPr bwMode="gray">
          <a:xfrm rot="5400000" flipH="1">
            <a:off x="4553490" y="5403304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28"/>
          <p:cNvCxnSpPr/>
          <p:nvPr userDrawn="1"/>
        </p:nvCxnSpPr>
        <p:spPr bwMode="gray">
          <a:xfrm rot="5400000" flipH="1">
            <a:off x="8598288" y="5403304"/>
            <a:ext cx="1905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15"/>
          <p:cNvCxnSpPr/>
          <p:nvPr userDrawn="1"/>
        </p:nvCxnSpPr>
        <p:spPr bwMode="gray">
          <a:xfrm flipH="1">
            <a:off x="9180000" y="231491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19"/>
          <p:cNvCxnSpPr/>
          <p:nvPr userDrawn="1"/>
        </p:nvCxnSpPr>
        <p:spPr bwMode="gray">
          <a:xfrm flipH="1">
            <a:off x="9180000" y="4695986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19"/>
          <p:cNvCxnSpPr/>
          <p:nvPr userDrawn="1"/>
        </p:nvCxnSpPr>
        <p:spPr bwMode="gray">
          <a:xfrm flipH="1">
            <a:off x="9180000" y="4840002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19"/>
          <p:cNvCxnSpPr/>
          <p:nvPr userDrawn="1"/>
        </p:nvCxnSpPr>
        <p:spPr bwMode="gray">
          <a:xfrm flipH="1">
            <a:off x="9180000" y="5029604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16"/>
          <p:cNvCxnSpPr/>
          <p:nvPr userDrawn="1"/>
        </p:nvCxnSpPr>
        <p:spPr bwMode="gray">
          <a:xfrm flipH="1">
            <a:off x="9180000" y="1455626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16"/>
          <p:cNvCxnSpPr/>
          <p:nvPr userDrawn="1"/>
        </p:nvCxnSpPr>
        <p:spPr bwMode="gray">
          <a:xfrm flipH="1">
            <a:off x="9180000" y="807554"/>
            <a:ext cx="18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unde Klammer links 43"/>
          <p:cNvSpPr/>
          <p:nvPr userDrawn="1"/>
        </p:nvSpPr>
        <p:spPr bwMode="gray">
          <a:xfrm>
            <a:off x="-571018" y="264465"/>
            <a:ext cx="466407" cy="220948"/>
          </a:xfrm>
          <a:prstGeom prst="leftBracket">
            <a:avLst>
              <a:gd name="adj" fmla="val 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5" name="Textplatzhalter 11"/>
          <p:cNvSpPr txBox="1">
            <a:spLocks/>
          </p:cNvSpPr>
          <p:nvPr userDrawn="1"/>
        </p:nvSpPr>
        <p:spPr bwMode="gray">
          <a:xfrm>
            <a:off x="-512675" y="4864763"/>
            <a:ext cx="459714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</a:rPr>
              <a:t>Fußzeile / Footer</a:t>
            </a:r>
          </a:p>
        </p:txBody>
      </p:sp>
      <p:sp>
        <p:nvSpPr>
          <p:cNvPr id="46" name="Textplatzhalter 11"/>
          <p:cNvSpPr txBox="1">
            <a:spLocks/>
          </p:cNvSpPr>
          <p:nvPr userDrawn="1"/>
        </p:nvSpPr>
        <p:spPr bwMode="gray">
          <a:xfrm>
            <a:off x="-509734" y="315753"/>
            <a:ext cx="577971" cy="271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</a:rPr>
              <a:t>Agendapunkt / </a:t>
            </a:r>
            <a:br>
              <a:rPr lang="en-GB" sz="500" dirty="0">
                <a:solidFill>
                  <a:srgbClr val="000000"/>
                </a:solidFill>
              </a:rPr>
            </a:br>
            <a:r>
              <a:rPr lang="en-GB" sz="500" dirty="0">
                <a:solidFill>
                  <a:srgbClr val="000000"/>
                </a:solidFill>
              </a:rPr>
              <a:t>Agenda item</a:t>
            </a:r>
          </a:p>
          <a:p>
            <a:endParaRPr lang="en-GB" sz="500" dirty="0">
              <a:solidFill>
                <a:srgbClr val="000000"/>
              </a:solidFill>
            </a:endParaRPr>
          </a:p>
        </p:txBody>
      </p:sp>
      <p:sp>
        <p:nvSpPr>
          <p:cNvPr id="47" name="Textplatzhalter 11"/>
          <p:cNvSpPr txBox="1">
            <a:spLocks/>
          </p:cNvSpPr>
          <p:nvPr userDrawn="1"/>
        </p:nvSpPr>
        <p:spPr bwMode="gray">
          <a:xfrm>
            <a:off x="-512675" y="1026527"/>
            <a:ext cx="459714" cy="74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</a:rPr>
              <a:t>Titel / Title</a:t>
            </a:r>
          </a:p>
        </p:txBody>
      </p:sp>
      <p:sp>
        <p:nvSpPr>
          <p:cNvPr id="48" name="Textplatzhalter 11"/>
          <p:cNvSpPr txBox="1">
            <a:spLocks/>
          </p:cNvSpPr>
          <p:nvPr userDrawn="1"/>
        </p:nvSpPr>
        <p:spPr bwMode="gray">
          <a:xfrm>
            <a:off x="-509733" y="1678912"/>
            <a:ext cx="459714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00" dirty="0">
                <a:solidFill>
                  <a:srgbClr val="000000"/>
                </a:solidFill>
              </a:rPr>
              <a:t>Inhalt / Content</a:t>
            </a:r>
          </a:p>
        </p:txBody>
      </p:sp>
      <p:sp>
        <p:nvSpPr>
          <p:cNvPr id="49" name="Rechteck 48"/>
          <p:cNvSpPr/>
          <p:nvPr userDrawn="1"/>
        </p:nvSpPr>
        <p:spPr bwMode="gray">
          <a:xfrm>
            <a:off x="9462570" y="-830"/>
            <a:ext cx="828000" cy="180000"/>
          </a:xfrm>
          <a:prstGeom prst="rect">
            <a:avLst/>
          </a:prstGeom>
          <a:solidFill>
            <a:srgbClr val="E2061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226 | 6 | 19</a:t>
            </a:r>
          </a:p>
        </p:txBody>
      </p:sp>
      <p:sp>
        <p:nvSpPr>
          <p:cNvPr id="50" name="Rechteck 49"/>
          <p:cNvSpPr/>
          <p:nvPr userDrawn="1"/>
        </p:nvSpPr>
        <p:spPr bwMode="gray">
          <a:xfrm>
            <a:off x="9462570" y="197170"/>
            <a:ext cx="828000" cy="18000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70 | 130 | 160</a:t>
            </a:r>
          </a:p>
        </p:txBody>
      </p:sp>
      <p:sp>
        <p:nvSpPr>
          <p:cNvPr id="51" name="Rechteck 50"/>
          <p:cNvSpPr/>
          <p:nvPr userDrawn="1"/>
        </p:nvSpPr>
        <p:spPr bwMode="gray">
          <a:xfrm>
            <a:off x="9462570" y="792044"/>
            <a:ext cx="828000" cy="180000"/>
          </a:xfrm>
          <a:prstGeom prst="rect">
            <a:avLst/>
          </a:prstGeom>
          <a:solidFill>
            <a:srgbClr val="E5E5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229 | 229 | 229</a:t>
            </a:r>
          </a:p>
        </p:txBody>
      </p:sp>
      <p:sp>
        <p:nvSpPr>
          <p:cNvPr id="52" name="Rechteck 51"/>
          <p:cNvSpPr/>
          <p:nvPr userDrawn="1"/>
        </p:nvSpPr>
        <p:spPr bwMode="gray">
          <a:xfrm>
            <a:off x="9462570" y="589613"/>
            <a:ext cx="828000" cy="180000"/>
          </a:xfrm>
          <a:prstGeom prst="rect">
            <a:avLst/>
          </a:prstGeom>
          <a:solidFill>
            <a:srgbClr val="99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153 | 153 | 153</a:t>
            </a:r>
          </a:p>
        </p:txBody>
      </p:sp>
      <p:sp>
        <p:nvSpPr>
          <p:cNvPr id="53" name="Rechteck 52"/>
          <p:cNvSpPr/>
          <p:nvPr userDrawn="1"/>
        </p:nvSpPr>
        <p:spPr bwMode="gray">
          <a:xfrm>
            <a:off x="9462570" y="393464"/>
            <a:ext cx="828000" cy="180000"/>
          </a:xfrm>
          <a:prstGeom prst="rect">
            <a:avLst/>
          </a:prstGeom>
          <a:solidFill>
            <a:srgbClr val="66666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102 | 102 | 102</a:t>
            </a:r>
          </a:p>
        </p:txBody>
      </p:sp>
      <p:sp>
        <p:nvSpPr>
          <p:cNvPr id="54" name="Rechteck 53"/>
          <p:cNvSpPr/>
          <p:nvPr userDrawn="1"/>
        </p:nvSpPr>
        <p:spPr bwMode="gray">
          <a:xfrm>
            <a:off x="9462570" y="2089179"/>
            <a:ext cx="828000" cy="180000"/>
          </a:xfrm>
          <a:prstGeom prst="rect">
            <a:avLst/>
          </a:prstGeom>
          <a:solidFill>
            <a:srgbClr val="009CB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0 | 156 | 180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5" name="Rechteck 54"/>
          <p:cNvSpPr/>
          <p:nvPr userDrawn="1"/>
        </p:nvSpPr>
        <p:spPr bwMode="gray">
          <a:xfrm>
            <a:off x="9462570" y="3129245"/>
            <a:ext cx="828000" cy="180000"/>
          </a:xfrm>
          <a:prstGeom prst="rect">
            <a:avLst/>
          </a:prstGeom>
          <a:solidFill>
            <a:srgbClr val="42723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66 | 114 | 51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6" name="Rechteck 55"/>
          <p:cNvSpPr/>
          <p:nvPr userDrawn="1"/>
        </p:nvSpPr>
        <p:spPr bwMode="gray">
          <a:xfrm>
            <a:off x="9462570" y="4170691"/>
            <a:ext cx="828000" cy="180000"/>
          </a:xfrm>
          <a:prstGeom prst="rect">
            <a:avLst/>
          </a:prstGeom>
          <a:solidFill>
            <a:srgbClr val="F7A70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247 | 167 | 11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7" name="Rechteck 56"/>
          <p:cNvSpPr/>
          <p:nvPr userDrawn="1"/>
        </p:nvSpPr>
        <p:spPr bwMode="gray">
          <a:xfrm>
            <a:off x="9462570" y="1039664"/>
            <a:ext cx="828000" cy="180000"/>
          </a:xfrm>
          <a:prstGeom prst="rect">
            <a:avLst/>
          </a:prstGeom>
          <a:solidFill>
            <a:srgbClr val="00354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0 | 53 | 79</a:t>
            </a:r>
          </a:p>
        </p:txBody>
      </p:sp>
      <p:sp>
        <p:nvSpPr>
          <p:cNvPr id="58" name="Rechteck 57"/>
          <p:cNvSpPr/>
          <p:nvPr userDrawn="1"/>
        </p:nvSpPr>
        <p:spPr bwMode="gray">
          <a:xfrm>
            <a:off x="9462570" y="2287179"/>
            <a:ext cx="828000" cy="180000"/>
          </a:xfrm>
          <a:prstGeom prst="rect">
            <a:avLst/>
          </a:prstGeom>
          <a:solidFill>
            <a:srgbClr val="2DB0C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45 | 176 | 195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9462570" y="3327245"/>
            <a:ext cx="828000" cy="180000"/>
          </a:xfrm>
          <a:prstGeom prst="rect">
            <a:avLst/>
          </a:prstGeom>
          <a:solidFill>
            <a:srgbClr val="688F5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104 | 143 | 92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9462570" y="4370305"/>
            <a:ext cx="828000" cy="180000"/>
          </a:xfrm>
          <a:prstGeom prst="rect">
            <a:avLst/>
          </a:prstGeom>
          <a:solidFill>
            <a:srgbClr val="FAB94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FFFFFF"/>
                </a:solidFill>
              </a:rPr>
              <a:t>250 | 185 | 77</a:t>
            </a:r>
            <a:endParaRPr lang="en-GB" sz="800" dirty="0">
              <a:solidFill>
                <a:srgbClr val="FFFFFF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1" name="Rechteck 60"/>
          <p:cNvSpPr/>
          <p:nvPr userDrawn="1"/>
        </p:nvSpPr>
        <p:spPr bwMode="gray">
          <a:xfrm>
            <a:off x="9462570" y="1239838"/>
            <a:ext cx="828000" cy="180000"/>
          </a:xfrm>
          <a:prstGeom prst="rect">
            <a:avLst/>
          </a:prstGeom>
          <a:solidFill>
            <a:srgbClr val="315E7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FFFFFF"/>
                </a:solidFill>
              </a:rPr>
              <a:t>49 | 94 | 115</a:t>
            </a:r>
          </a:p>
        </p:txBody>
      </p:sp>
      <p:sp>
        <p:nvSpPr>
          <p:cNvPr id="62" name="Rechteck 61"/>
          <p:cNvSpPr/>
          <p:nvPr userDrawn="1"/>
        </p:nvSpPr>
        <p:spPr bwMode="gray">
          <a:xfrm>
            <a:off x="9462570" y="2485179"/>
            <a:ext cx="828000" cy="180000"/>
          </a:xfrm>
          <a:prstGeom prst="rect">
            <a:avLst/>
          </a:prstGeom>
          <a:solidFill>
            <a:srgbClr val="65C4D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101 | 196 | 211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3" name="Rechteck 62"/>
          <p:cNvSpPr/>
          <p:nvPr userDrawn="1"/>
        </p:nvSpPr>
        <p:spPr bwMode="gray">
          <a:xfrm>
            <a:off x="9462570" y="3525245"/>
            <a:ext cx="828000" cy="180000"/>
          </a:xfrm>
          <a:prstGeom prst="rect">
            <a:avLst/>
          </a:prstGeom>
          <a:solidFill>
            <a:srgbClr val="8DAB8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141 | 171 | 133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4" name="Rechteck 63"/>
          <p:cNvSpPr/>
          <p:nvPr userDrawn="1"/>
        </p:nvSpPr>
        <p:spPr bwMode="gray">
          <a:xfrm>
            <a:off x="9462570" y="4565979"/>
            <a:ext cx="828000" cy="180000"/>
          </a:xfrm>
          <a:prstGeom prst="rect">
            <a:avLst/>
          </a:prstGeom>
          <a:solidFill>
            <a:srgbClr val="FCCC7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252 | 204 | 127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5" name="Rechteck 64"/>
          <p:cNvSpPr/>
          <p:nvPr userDrawn="1"/>
        </p:nvSpPr>
        <p:spPr bwMode="gray">
          <a:xfrm>
            <a:off x="9462570" y="1437838"/>
            <a:ext cx="828000" cy="180000"/>
          </a:xfrm>
          <a:prstGeom prst="rect">
            <a:avLst/>
          </a:prstGeom>
          <a:solidFill>
            <a:srgbClr val="67869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103 | 134 | 149</a:t>
            </a:r>
          </a:p>
        </p:txBody>
      </p:sp>
      <p:sp>
        <p:nvSpPr>
          <p:cNvPr id="66" name="Rechteck 65"/>
          <p:cNvSpPr/>
          <p:nvPr userDrawn="1"/>
        </p:nvSpPr>
        <p:spPr bwMode="gray">
          <a:xfrm>
            <a:off x="9462570" y="2683750"/>
            <a:ext cx="828000" cy="180000"/>
          </a:xfrm>
          <a:prstGeom prst="rect">
            <a:avLst/>
          </a:prstGeom>
          <a:solidFill>
            <a:srgbClr val="9AD4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154 | 212 | 223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7" name="Rechteck 66"/>
          <p:cNvSpPr/>
          <p:nvPr userDrawn="1"/>
        </p:nvSpPr>
        <p:spPr bwMode="gray">
          <a:xfrm>
            <a:off x="9462570" y="3723245"/>
            <a:ext cx="828000" cy="180000"/>
          </a:xfrm>
          <a:prstGeom prst="rect">
            <a:avLst/>
          </a:prstGeom>
          <a:solidFill>
            <a:srgbClr val="B3C7A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179 | 199 | 173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8" name="Rechteck 67"/>
          <p:cNvSpPr/>
          <p:nvPr userDrawn="1"/>
        </p:nvSpPr>
        <p:spPr bwMode="gray">
          <a:xfrm>
            <a:off x="9462570" y="4763979"/>
            <a:ext cx="828000" cy="180000"/>
          </a:xfrm>
          <a:prstGeom prst="rect">
            <a:avLst/>
          </a:prstGeom>
          <a:solidFill>
            <a:srgbClr val="FEDDA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254 | 221 | 171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9" name="Rechteck 68"/>
          <p:cNvSpPr/>
          <p:nvPr userDrawn="1"/>
        </p:nvSpPr>
        <p:spPr bwMode="gray">
          <a:xfrm>
            <a:off x="9462570" y="1635838"/>
            <a:ext cx="828000" cy="180000"/>
          </a:xfrm>
          <a:prstGeom prst="rect">
            <a:avLst/>
          </a:prstGeom>
          <a:solidFill>
            <a:srgbClr val="99AEB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153 | 174 | 184</a:t>
            </a:r>
          </a:p>
        </p:txBody>
      </p:sp>
      <p:sp>
        <p:nvSpPr>
          <p:cNvPr id="70" name="Rechteck 69"/>
          <p:cNvSpPr/>
          <p:nvPr userDrawn="1"/>
        </p:nvSpPr>
        <p:spPr bwMode="gray">
          <a:xfrm>
            <a:off x="9462570" y="2881750"/>
            <a:ext cx="828000" cy="180000"/>
          </a:xfrm>
          <a:prstGeom prst="rect">
            <a:avLst/>
          </a:prstGeom>
          <a:solidFill>
            <a:srgbClr val="CDE8E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205 | 232 | 237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1" name="Rechteck 70"/>
          <p:cNvSpPr/>
          <p:nvPr userDrawn="1"/>
        </p:nvSpPr>
        <p:spPr bwMode="gray">
          <a:xfrm>
            <a:off x="9462570" y="3925352"/>
            <a:ext cx="828000" cy="180000"/>
          </a:xfrm>
          <a:prstGeom prst="rect">
            <a:avLst/>
          </a:prstGeom>
          <a:solidFill>
            <a:srgbClr val="D9E3D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217 | 227 | 214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2" name="Rechteck 71"/>
          <p:cNvSpPr/>
          <p:nvPr userDrawn="1"/>
        </p:nvSpPr>
        <p:spPr bwMode="gray">
          <a:xfrm>
            <a:off x="9462570" y="4957954"/>
            <a:ext cx="828000" cy="180000"/>
          </a:xfrm>
          <a:prstGeom prst="rect">
            <a:avLst/>
          </a:prstGeom>
          <a:solidFill>
            <a:srgbClr val="FEEED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dirty="0">
                <a:solidFill>
                  <a:srgbClr val="000000"/>
                </a:solidFill>
              </a:rPr>
              <a:t>254 | 238 | 215</a:t>
            </a:r>
            <a:endParaRPr lang="en-GB" sz="800" dirty="0">
              <a:solidFill>
                <a:srgbClr val="000000"/>
              </a:solidFill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3" name="Rechteck 72"/>
          <p:cNvSpPr/>
          <p:nvPr userDrawn="1"/>
        </p:nvSpPr>
        <p:spPr bwMode="gray">
          <a:xfrm>
            <a:off x="9462570" y="1837660"/>
            <a:ext cx="828000" cy="180000"/>
          </a:xfrm>
          <a:prstGeom prst="rect">
            <a:avLst/>
          </a:prstGeom>
          <a:solidFill>
            <a:srgbClr val="CCD7D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8" rIns="0" bIns="45718" anchor="ctr"/>
          <a:lstStyle/>
          <a:p>
            <a:pPr algn="ctr"/>
            <a:r>
              <a:rPr lang="en-GB" sz="800" dirty="0">
                <a:solidFill>
                  <a:srgbClr val="000000"/>
                </a:solidFill>
              </a:rPr>
              <a:t>204 | 215 | 219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 bwMode="gray">
          <a:xfrm>
            <a:off x="467998" y="4824000"/>
            <a:ext cx="6840000" cy="216000"/>
          </a:xfrm>
          <a:prstGeom prst="rect">
            <a:avLst/>
          </a:prstGeom>
        </p:spPr>
        <p:txBody>
          <a:bodyPr vert="horz" lIns="0" tIns="45718" rIns="91436" bIns="45718" rtlCol="0" anchor="ctr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Presentation title, author, location, date (DD.MM.YYYY)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VCT_Marker_ID_3" hidden="1"/>
          <p:cNvSpPr/>
          <p:nvPr userDrawn="1">
            <p:custDataLst>
              <p:tags r:id="rId28"/>
            </p:custDataLst>
          </p:nvPr>
        </p:nvSpPr>
        <p:spPr bwMode="gray">
          <a:xfrm>
            <a:off x="1270002" y="127002"/>
            <a:ext cx="127000" cy="127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la-Lat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3" r:id="rId10"/>
    <p:sldLayoutId id="2147484474" r:id="rId11"/>
    <p:sldLayoutId id="2147484475" r:id="rId12"/>
    <p:sldLayoutId id="2147484476" r:id="rId13"/>
    <p:sldLayoutId id="2147484477" r:id="rId14"/>
    <p:sldLayoutId id="2147484478" r:id="rId15"/>
    <p:sldLayoutId id="2147484479" r:id="rId16"/>
    <p:sldLayoutId id="2147484480" r:id="rId17"/>
    <p:sldLayoutId id="2147484481" r:id="rId18"/>
    <p:sldLayoutId id="2147484482" r:id="rId19"/>
    <p:sldLayoutId id="2147484483" r:id="rId20"/>
    <p:sldLayoutId id="2147484484" r:id="rId21"/>
    <p:sldLayoutId id="2147484485" r:id="rId22"/>
    <p:sldLayoutId id="2147484486" r:id="rId23"/>
  </p:sldLayoutIdLst>
  <p:hf hdr="0" dt="0"/>
  <p:txStyles>
    <p:titleStyle>
      <a:lvl1pPr algn="l" defTabSz="359982" rtl="0" eaLnBrk="1" latinLnBrk="0" hangingPunct="1">
        <a:lnSpc>
          <a:spcPct val="115000"/>
        </a:lnSpc>
        <a:spcBef>
          <a:spcPct val="0"/>
        </a:spcBef>
        <a:buNone/>
        <a:defRPr sz="1600" kern="1200">
          <a:solidFill>
            <a:srgbClr val="E20613"/>
          </a:solidFill>
          <a:latin typeface="Lucida Sans Techem" panose="020B0602040502020204" pitchFamily="34" charset="0"/>
          <a:ea typeface="+mj-ea"/>
          <a:cs typeface="+mj-cs"/>
        </a:defRPr>
      </a:lvl1pPr>
    </p:titleStyle>
    <p:bodyStyle>
      <a:lvl1pPr marL="0" indent="-179992" algn="l" defTabSz="35998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1pPr>
      <a:lvl2pPr marL="361932" indent="-179992" algn="l" defTabSz="35998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2pPr>
      <a:lvl3pPr marL="715927" indent="-179992" algn="l" defTabSz="35998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3pPr>
      <a:lvl4pPr marL="1077859" indent="-179992" algn="l" defTabSz="35998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4pPr>
      <a:lvl5pPr marL="1433441" indent="-179992" algn="l" defTabSz="35998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Lucida Sans Techem" panose="020B0602040502020204" pitchFamily="34" charset="0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923">
          <p15:clr>
            <a:srgbClr val="F26B43"/>
          </p15:clr>
        </p15:guide>
        <p15:guide id="3" orient="horz" pos="1053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pos="1078">
          <p15:clr>
            <a:srgbClr val="F26B43"/>
          </p15:clr>
        </p15:guide>
        <p15:guide id="6" pos="1169">
          <p15:clr>
            <a:srgbClr val="F26B43"/>
          </p15:clr>
        </p15:guide>
        <p15:guide id="7" pos="2048">
          <p15:clr>
            <a:srgbClr val="F26B43"/>
          </p15:clr>
        </p15:guide>
        <p15:guide id="8" pos="1957">
          <p15:clr>
            <a:srgbClr val="F26B43"/>
          </p15:clr>
        </p15:guide>
        <p15:guide id="9" pos="2832">
          <p15:clr>
            <a:srgbClr val="F26B43"/>
          </p15:clr>
        </p15:guide>
        <p15:guide id="10" pos="3808">
          <p15:clr>
            <a:srgbClr val="F26B43"/>
          </p15:clr>
        </p15:guide>
        <p15:guide id="11" pos="3715">
          <p15:clr>
            <a:srgbClr val="F26B43"/>
          </p15:clr>
        </p15:guide>
        <p15:guide id="12" pos="5488" userDrawn="1">
          <p15:clr>
            <a:srgbClr val="F26B43"/>
          </p15:clr>
        </p15:guide>
        <p15:guide id="13" pos="4590">
          <p15:clr>
            <a:srgbClr val="F26B43"/>
          </p15:clr>
        </p15:guide>
        <p15:guide id="14" pos="4681">
          <p15:clr>
            <a:srgbClr val="F26B43"/>
          </p15:clr>
        </p15:guide>
        <p15:guide id="15" orient="horz" pos="283">
          <p15:clr>
            <a:srgbClr val="F26B43"/>
          </p15:clr>
        </p15:guide>
        <p15:guide id="16" orient="horz" pos="295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9913C-A31A-402E-B158-D75E74148BE2}" type="datetimeFigureOut">
              <a:rPr lang="de-DE" smtClean="0"/>
              <a:t>01.11.2019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65E4-991D-459F-A46F-4E39D6C8838B}" type="slidenum">
              <a:rPr lang="de-DE" smtClean="0"/>
              <a:t>‹#›</a:t>
            </a:fld>
            <a:endParaRPr lang="de-DE"/>
          </a:p>
        </p:txBody>
      </p:sp>
      <p:sp>
        <p:nvSpPr>
          <p:cNvPr id="7" name="VCT_Marker_ID_7" hidden="1"/>
          <p:cNvSpPr/>
          <p:nvPr userDrawn="1">
            <p:custDataLst>
              <p:tags r:id="rId14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9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emf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1.xml"/><Relationship Id="rId12" Type="http://schemas.openxmlformats.org/officeDocument/2006/relationships/oleObject" Target="../embeddings/oleObject5.bin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tags" Target="../tags/tag18.xml"/><Relationship Id="rId11" Type="http://schemas.openxmlformats.org/officeDocument/2006/relationships/image" Target="../media/image8.png"/><Relationship Id="rId5" Type="http://schemas.openxmlformats.org/officeDocument/2006/relationships/tags" Target="../tags/tag17.xml"/><Relationship Id="rId10" Type="http://schemas.openxmlformats.org/officeDocument/2006/relationships/image" Target="../media/image7.jpeg"/><Relationship Id="rId4" Type="http://schemas.openxmlformats.org/officeDocument/2006/relationships/tags" Target="../tags/tag16.xml"/><Relationship Id="rId9" Type="http://schemas.openxmlformats.org/officeDocument/2006/relationships/image" Target="../media/image6.jpg"/><Relationship Id="rId1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9" Type="http://schemas.openxmlformats.org/officeDocument/2006/relationships/tags" Target="../tags/tag59.xml"/><Relationship Id="rId21" Type="http://schemas.openxmlformats.org/officeDocument/2006/relationships/tags" Target="../tags/tag41.xml"/><Relationship Id="rId34" Type="http://schemas.openxmlformats.org/officeDocument/2006/relationships/tags" Target="../tags/tag54.xml"/><Relationship Id="rId42" Type="http://schemas.openxmlformats.org/officeDocument/2006/relationships/tags" Target="../tags/tag62.xml"/><Relationship Id="rId47" Type="http://schemas.openxmlformats.org/officeDocument/2006/relationships/tags" Target="../tags/tag67.xml"/><Relationship Id="rId50" Type="http://schemas.openxmlformats.org/officeDocument/2006/relationships/tags" Target="../tags/tag70.xml"/><Relationship Id="rId55" Type="http://schemas.openxmlformats.org/officeDocument/2006/relationships/image" Target="../media/image1.emf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tags" Target="../tags/tag53.xml"/><Relationship Id="rId38" Type="http://schemas.openxmlformats.org/officeDocument/2006/relationships/tags" Target="../tags/tag58.xml"/><Relationship Id="rId46" Type="http://schemas.openxmlformats.org/officeDocument/2006/relationships/tags" Target="../tags/tag66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41" Type="http://schemas.openxmlformats.org/officeDocument/2006/relationships/tags" Target="../tags/tag61.xml"/><Relationship Id="rId54" Type="http://schemas.openxmlformats.org/officeDocument/2006/relationships/image" Target="../media/image5.emf"/><Relationship Id="rId1" Type="http://schemas.openxmlformats.org/officeDocument/2006/relationships/vmlDrawing" Target="../drawings/vmlDrawing6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tags" Target="../tags/tag52.xml"/><Relationship Id="rId37" Type="http://schemas.openxmlformats.org/officeDocument/2006/relationships/tags" Target="../tags/tag57.xml"/><Relationship Id="rId40" Type="http://schemas.openxmlformats.org/officeDocument/2006/relationships/tags" Target="../tags/tag60.xml"/><Relationship Id="rId45" Type="http://schemas.openxmlformats.org/officeDocument/2006/relationships/tags" Target="../tags/tag65.xml"/><Relationship Id="rId53" Type="http://schemas.openxmlformats.org/officeDocument/2006/relationships/oleObject" Target="../embeddings/oleObject6.bin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36" Type="http://schemas.openxmlformats.org/officeDocument/2006/relationships/tags" Target="../tags/tag56.xml"/><Relationship Id="rId49" Type="http://schemas.openxmlformats.org/officeDocument/2006/relationships/tags" Target="../tags/tag69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tags" Target="../tags/tag51.xml"/><Relationship Id="rId44" Type="http://schemas.openxmlformats.org/officeDocument/2006/relationships/tags" Target="../tags/tag64.xml"/><Relationship Id="rId52" Type="http://schemas.openxmlformats.org/officeDocument/2006/relationships/notesSlide" Target="../notesSlides/notesSlide3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tags" Target="../tags/tag50.xml"/><Relationship Id="rId35" Type="http://schemas.openxmlformats.org/officeDocument/2006/relationships/tags" Target="../tags/tag55.xml"/><Relationship Id="rId43" Type="http://schemas.openxmlformats.org/officeDocument/2006/relationships/tags" Target="../tags/tag63.xml"/><Relationship Id="rId48" Type="http://schemas.openxmlformats.org/officeDocument/2006/relationships/tags" Target="../tags/tag68.xml"/><Relationship Id="rId8" Type="http://schemas.openxmlformats.org/officeDocument/2006/relationships/tags" Target="../tags/tag28.xml"/><Relationship Id="rId51" Type="http://schemas.openxmlformats.org/officeDocument/2006/relationships/slideLayout" Target="../slideLayouts/slideLayout6.xml"/><Relationship Id="rId3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notesSlide" Target="../notesSlides/notesSlide4.xml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9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1.emf"/><Relationship Id="rId5" Type="http://schemas.openxmlformats.org/officeDocument/2006/relationships/tags" Target="../tags/tag100.xml"/><Relationship Id="rId10" Type="http://schemas.openxmlformats.org/officeDocument/2006/relationships/image" Target="../media/image10.jpeg"/><Relationship Id="rId4" Type="http://schemas.openxmlformats.org/officeDocument/2006/relationships/tags" Target="../tags/tag99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.emf"/><Relationship Id="rId5" Type="http://schemas.openxmlformats.org/officeDocument/2006/relationships/tags" Target="../tags/tag107.xml"/><Relationship Id="rId10" Type="http://schemas.openxmlformats.org/officeDocument/2006/relationships/image" Target="../media/image11.jpeg"/><Relationship Id="rId4" Type="http://schemas.openxmlformats.org/officeDocument/2006/relationships/tags" Target="../tags/tag106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" Type="http://schemas.openxmlformats.org/officeDocument/2006/relationships/tags" Target="../tags/tag111.xml"/><Relationship Id="rId21" Type="http://schemas.openxmlformats.org/officeDocument/2006/relationships/tags" Target="../tags/tag129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notesSlide" Target="../notesSlides/notesSlide7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9" Type="http://schemas.openxmlformats.org/officeDocument/2006/relationships/tags" Target="../tags/tag172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34" Type="http://schemas.openxmlformats.org/officeDocument/2006/relationships/tags" Target="../tags/tag167.xml"/><Relationship Id="rId42" Type="http://schemas.openxmlformats.org/officeDocument/2006/relationships/tags" Target="../tags/tag175.xml"/><Relationship Id="rId47" Type="http://schemas.openxmlformats.org/officeDocument/2006/relationships/image" Target="../media/image12.jpe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tags" Target="../tags/tag166.xml"/><Relationship Id="rId38" Type="http://schemas.openxmlformats.org/officeDocument/2006/relationships/tags" Target="../tags/tag171.xml"/><Relationship Id="rId46" Type="http://schemas.openxmlformats.org/officeDocument/2006/relationships/image" Target="../media/image5.emf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tags" Target="../tags/tag162.xml"/><Relationship Id="rId41" Type="http://schemas.openxmlformats.org/officeDocument/2006/relationships/tags" Target="../tags/tag174.xml"/><Relationship Id="rId1" Type="http://schemas.openxmlformats.org/officeDocument/2006/relationships/vmlDrawing" Target="../drawings/vmlDrawing9.v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tags" Target="../tags/tag165.xml"/><Relationship Id="rId37" Type="http://schemas.openxmlformats.org/officeDocument/2006/relationships/tags" Target="../tags/tag170.xml"/><Relationship Id="rId40" Type="http://schemas.openxmlformats.org/officeDocument/2006/relationships/tags" Target="../tags/tag173.xml"/><Relationship Id="rId45" Type="http://schemas.openxmlformats.org/officeDocument/2006/relationships/oleObject" Target="../embeddings/oleObject9.bin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tags" Target="../tags/tag169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tags" Target="../tags/tag164.xml"/><Relationship Id="rId44" Type="http://schemas.openxmlformats.org/officeDocument/2006/relationships/notesSlide" Target="../notesSlides/notesSlide8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tags" Target="../tags/tag168.xml"/><Relationship Id="rId43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177.xml"/><Relationship Id="rId21" Type="http://schemas.openxmlformats.org/officeDocument/2006/relationships/image" Target="../media/image5.emf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10" Type="http://schemas.openxmlformats.org/officeDocument/2006/relationships/tags" Target="../tags/tag184.xml"/><Relationship Id="rId19" Type="http://schemas.openxmlformats.org/officeDocument/2006/relationships/image" Target="../media/image13.jpe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5D1D898-4501-4EF1-B557-DB0D1E3AC470}"/>
              </a:ext>
            </a:extLst>
          </p:cNvPr>
          <p:cNvGrpSpPr/>
          <p:nvPr>
            <p:custDataLst>
              <p:tags r:id="rId2"/>
            </p:custDataLst>
          </p:nvPr>
        </p:nvGrpSpPr>
        <p:grpSpPr bwMode="gray">
          <a:xfrm>
            <a:off x="0" y="4896544"/>
            <a:ext cx="9144000" cy="246956"/>
            <a:chOff x="0" y="4896544"/>
            <a:chExt cx="9144000" cy="246956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89FE14E-A6AB-497C-A588-A7B5EFD3B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 flipV="1">
              <a:off x="0" y="4896544"/>
              <a:ext cx="5394960" cy="246956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20B0F635-A5E5-4F02-B4F1-75F8BD3A22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54481" t="96125" r="4482"/>
            <a:stretch/>
          </p:blipFill>
          <p:spPr bwMode="gray">
            <a:xfrm flipV="1">
              <a:off x="5347018" y="4896544"/>
              <a:ext cx="3796982" cy="246956"/>
            </a:xfrm>
            <a:prstGeom prst="rect">
              <a:avLst/>
            </a:prstGeom>
          </p:spPr>
        </p:pic>
      </p:grp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779444C-789B-4FC2-85BF-E2DBFE84DB0A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82449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6B921C89-70AA-4174-A1EE-BF4447DD3C25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endParaRPr lang="en-GB" sz="2600" dirty="0">
              <a:latin typeface="Lucida Sans Techem" panose="020B0602040502020204" pitchFamily="34" charset="0"/>
              <a:ea typeface="+mj-ea"/>
              <a:cs typeface="+mj-cs"/>
              <a:sym typeface="Lucida Sans Techem" panose="020B0602040502020204" pitchFamily="34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 bwMode="gray">
          <a:xfrm>
            <a:off x="4640262" y="1592666"/>
            <a:ext cx="4324226" cy="864000"/>
          </a:xfrm>
        </p:spPr>
        <p:txBody>
          <a:bodyPr/>
          <a:lstStyle/>
          <a:p>
            <a:r>
              <a:rPr lang="tr-TR" b="1" dirty="0"/>
              <a:t>YETERLİ Mİ</a:t>
            </a:r>
            <a:r>
              <a:rPr lang="en-GB" b="1" dirty="0"/>
              <a:t>?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 bwMode="gray">
          <a:xfrm>
            <a:off x="4640262" y="2471066"/>
            <a:ext cx="4049713" cy="1440000"/>
          </a:xfrm>
        </p:spPr>
        <p:txBody>
          <a:bodyPr/>
          <a:lstStyle/>
          <a:p>
            <a:r>
              <a:rPr lang="tr-TR" dirty="0"/>
              <a:t>Techem telsiz sayaçları dünya çapında net ve güvenilir ölçümleme yapılması için </a:t>
            </a:r>
            <a:r>
              <a:rPr lang="en-US" dirty="0"/>
              <a:t>34.5 million</a:t>
            </a:r>
            <a:r>
              <a:rPr lang="tr-TR" dirty="0"/>
              <a:t> adet montajı yapılmıştır.</a:t>
            </a:r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67A5F2-CE11-4E4C-91D5-7F03D0A3F2C3}"/>
              </a:ext>
            </a:extLst>
          </p:cNvPr>
          <p:cNvSpPr/>
          <p:nvPr/>
        </p:nvSpPr>
        <p:spPr bwMode="gray">
          <a:xfrm>
            <a:off x="1846" y="4389891"/>
            <a:ext cx="9144000" cy="75600"/>
          </a:xfrm>
          <a:prstGeom prst="rect">
            <a:avLst/>
          </a:prstGeom>
          <a:solidFill>
            <a:srgbClr val="E20613"/>
          </a:solidFill>
          <a:ln>
            <a:noFill/>
          </a:ln>
          <a:effectLst>
            <a:outerShdw blurRad="254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srgbClr val="E20613"/>
              </a:solidFill>
            </a:endParaRP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D89E24C7-FEA6-4827-BFB2-4EA13BE8FE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82329" y="3842714"/>
            <a:ext cx="1817016" cy="846450"/>
          </a:xfrm>
          <a:prstGeom prst="rect">
            <a:avLst/>
          </a:prstGeom>
          <a:effectLst>
            <a:outerShdw blurRad="25400" dist="25400" dir="54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691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 bwMode="gray">
          <a:xfrm>
            <a:off x="4283969" y="2114971"/>
            <a:ext cx="4716524" cy="1016819"/>
            <a:chOff x="2972617" y="1570356"/>
            <a:chExt cx="4716524" cy="1016819"/>
          </a:xfrm>
        </p:grpSpPr>
        <p:sp>
          <p:nvSpPr>
            <p:cNvPr id="6" name="Textfeld 5"/>
            <p:cNvSpPr txBox="1"/>
            <p:nvPr/>
          </p:nvSpPr>
          <p:spPr bwMode="gray">
            <a:xfrm>
              <a:off x="2972617" y="1570356"/>
              <a:ext cx="4716524" cy="7309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685800">
                <a:lnSpc>
                  <a:spcPts val="6000"/>
                </a:lnSpc>
              </a:pPr>
              <a:r>
                <a:rPr lang="tr-TR" sz="5400" cap="all" dirty="0">
                  <a:solidFill>
                    <a:srgbClr val="E20613"/>
                  </a:solidFill>
                </a:rPr>
                <a:t>teşekkürler</a:t>
              </a:r>
              <a:endParaRPr lang="en-GB" sz="5400" cap="all" dirty="0">
                <a:solidFill>
                  <a:srgbClr val="E20613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 bwMode="gray">
            <a:xfrm>
              <a:off x="3153754" y="2279398"/>
              <a:ext cx="2746984" cy="307777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defTabSz="685800"/>
              <a:endParaRPr lang="en-GB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6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tr-TR" dirty="0">
                <a:latin typeface="+mj-lt"/>
              </a:rPr>
              <a:t>Gündem</a:t>
            </a:r>
            <a:endParaRPr lang="en-GB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Presentation title, author, location, date (DD.MM.YYYY)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sz="quarter" idx="19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en-GB" dirty="0">
                <a:solidFill>
                  <a:srgbClr val="E20613"/>
                </a:solidFill>
                <a:latin typeface="+mn-lt"/>
              </a:rPr>
              <a:t>01</a:t>
            </a:r>
            <a:r>
              <a:rPr lang="en-GB" dirty="0">
                <a:latin typeface="+mn-lt"/>
              </a:rPr>
              <a:t>	Techem </a:t>
            </a:r>
            <a:r>
              <a:rPr lang="tr-TR" dirty="0">
                <a:latin typeface="+mn-lt"/>
              </a:rPr>
              <a:t>Telsiz/Radyo Sistemi</a:t>
            </a:r>
            <a:endParaRPr lang="en-GB" dirty="0">
              <a:latin typeface="+mn-lt"/>
            </a:endParaRPr>
          </a:p>
          <a:p>
            <a:pPr indent="0"/>
            <a:r>
              <a:rPr lang="en-GB" dirty="0">
                <a:solidFill>
                  <a:schemeClr val="accent1"/>
                </a:solidFill>
                <a:latin typeface="+mn-lt"/>
              </a:rPr>
              <a:t>02</a:t>
            </a:r>
            <a:r>
              <a:rPr lang="en-GB" dirty="0">
                <a:latin typeface="+mn-lt"/>
              </a:rPr>
              <a:t>	</a:t>
            </a:r>
            <a:r>
              <a:rPr lang="tr-TR" dirty="0">
                <a:latin typeface="+mn-lt"/>
              </a:rPr>
              <a:t>Kablosuz teknoloji gelişimi</a:t>
            </a:r>
            <a:endParaRPr lang="en-GB" dirty="0">
              <a:solidFill>
                <a:schemeClr val="accent2"/>
              </a:solidFill>
              <a:latin typeface="+mn-lt"/>
            </a:endParaRPr>
          </a:p>
          <a:p>
            <a:pPr marL="539750" lvl="1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Techem </a:t>
            </a:r>
            <a:r>
              <a:rPr lang="tr-TR" dirty="0">
                <a:latin typeface="+mn-lt"/>
              </a:rPr>
              <a:t>müşteri </a:t>
            </a:r>
            <a:r>
              <a:rPr lang="tr-TR" dirty="0" err="1">
                <a:latin typeface="+mn-lt"/>
              </a:rPr>
              <a:t>portalı</a:t>
            </a:r>
            <a:endParaRPr lang="en-GB" dirty="0">
              <a:latin typeface="+mn-lt"/>
            </a:endParaRPr>
          </a:p>
          <a:p>
            <a:pPr marL="539750" lvl="1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2"/>
                </a:solidFill>
                <a:latin typeface="+mn-lt"/>
              </a:rPr>
              <a:t>Techem </a:t>
            </a:r>
            <a:r>
              <a:rPr lang="tr-TR" dirty="0">
                <a:latin typeface="+mn-lt"/>
              </a:rPr>
              <a:t>Akıllı Sistemi</a:t>
            </a:r>
            <a:endParaRPr lang="en-GB" dirty="0">
              <a:solidFill>
                <a:schemeClr val="accent2"/>
              </a:solidFill>
              <a:latin typeface="+mn-lt"/>
            </a:endParaRPr>
          </a:p>
          <a:p>
            <a:r>
              <a:rPr lang="en-GB" dirty="0">
                <a:solidFill>
                  <a:srgbClr val="E20613"/>
                </a:solidFill>
                <a:latin typeface="+mn-lt"/>
              </a:rPr>
              <a:t>03</a:t>
            </a:r>
            <a:r>
              <a:rPr lang="en-GB" dirty="0">
                <a:latin typeface="+mn-lt"/>
              </a:rPr>
              <a:t>	</a:t>
            </a:r>
            <a:r>
              <a:rPr lang="tr-TR" dirty="0">
                <a:latin typeface="+mn-lt"/>
              </a:rPr>
              <a:t>Neden</a:t>
            </a:r>
            <a:r>
              <a:rPr lang="en-GB" dirty="0">
                <a:latin typeface="+mn-lt"/>
              </a:rPr>
              <a:t> Techem?</a:t>
            </a:r>
          </a:p>
          <a:p>
            <a:r>
              <a:rPr lang="en-GB" dirty="0">
                <a:solidFill>
                  <a:srgbClr val="E20613"/>
                </a:solidFill>
              </a:rPr>
              <a:t>04</a:t>
            </a:r>
            <a:r>
              <a:rPr lang="en-GB" dirty="0"/>
              <a:t>	</a:t>
            </a:r>
            <a:r>
              <a:rPr lang="tr-TR" dirty="0"/>
              <a:t>İletişim</a:t>
            </a:r>
            <a:endParaRPr lang="en-GB" dirty="0"/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B4E7E-672B-4C0A-8381-ACFFE95F4B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4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ruppieren 652">
            <a:extLst>
              <a:ext uri="{FF2B5EF4-FFF2-40B4-BE49-F238E27FC236}">
                <a16:creationId xmlns:a16="http://schemas.microsoft.com/office/drawing/2014/main" id="{75089CC6-B6E2-4735-A691-BC794031C62F}"/>
              </a:ext>
            </a:extLst>
          </p:cNvPr>
          <p:cNvGrpSpPr/>
          <p:nvPr>
            <p:custDataLst>
              <p:tags r:id="rId2"/>
            </p:custDataLst>
          </p:nvPr>
        </p:nvGrpSpPr>
        <p:grpSpPr bwMode="gray">
          <a:xfrm>
            <a:off x="-3175" y="591531"/>
            <a:ext cx="9147175" cy="4551969"/>
            <a:chOff x="-3175" y="591531"/>
            <a:chExt cx="9147175" cy="4551969"/>
          </a:xfrm>
        </p:grpSpPr>
        <p:sp>
          <p:nvSpPr>
            <p:cNvPr id="799" name="Rectangle 11">
              <a:extLst>
                <a:ext uri="{FF2B5EF4-FFF2-40B4-BE49-F238E27FC236}">
                  <a16:creationId xmlns:a16="http://schemas.microsoft.com/office/drawing/2014/main" id="{E238FEA4-BD96-47D9-B3C0-1F5B127B6C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3175" y="4456113"/>
              <a:ext cx="9147175" cy="76200"/>
            </a:xfrm>
            <a:prstGeom prst="rect">
              <a:avLst/>
            </a:prstGeom>
            <a:solidFill>
              <a:srgbClr val="437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0" name="Rectangle 12">
              <a:extLst>
                <a:ext uri="{FF2B5EF4-FFF2-40B4-BE49-F238E27FC236}">
                  <a16:creationId xmlns:a16="http://schemas.microsoft.com/office/drawing/2014/main" id="{9DF833FF-F949-48EA-B015-55F4049891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3175" y="3998913"/>
              <a:ext cx="9144000" cy="457200"/>
            </a:xfrm>
            <a:prstGeom prst="rect">
              <a:avLst/>
            </a:pr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1" name="Rectangle 14">
              <a:extLst>
                <a:ext uri="{FF2B5EF4-FFF2-40B4-BE49-F238E27FC236}">
                  <a16:creationId xmlns:a16="http://schemas.microsoft.com/office/drawing/2014/main" id="{206AD267-179E-4634-A12F-C682DA73E5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3175" y="591531"/>
              <a:ext cx="9144000" cy="3562958"/>
            </a:xfrm>
            <a:prstGeom prst="rect">
              <a:avLst/>
            </a:prstGeom>
            <a:solidFill>
              <a:srgbClr val="C1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2" name="Rectangle 8">
              <a:extLst>
                <a:ext uri="{FF2B5EF4-FFF2-40B4-BE49-F238E27FC236}">
                  <a16:creationId xmlns:a16="http://schemas.microsoft.com/office/drawing/2014/main" id="{C77F1EB6-2B34-443E-8C82-7B2ACD1E4A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3175" y="4037013"/>
              <a:ext cx="9144000" cy="336550"/>
            </a:xfrm>
            <a:prstGeom prst="rect">
              <a:avLst/>
            </a:pr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3" name="Rectangle 10">
              <a:extLst>
                <a:ext uri="{FF2B5EF4-FFF2-40B4-BE49-F238E27FC236}">
                  <a16:creationId xmlns:a16="http://schemas.microsoft.com/office/drawing/2014/main" id="{C5FA1069-1D60-4956-914D-7154017CB72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3175" y="4525963"/>
              <a:ext cx="9147175" cy="617537"/>
            </a:xfrm>
            <a:prstGeom prst="rect">
              <a:avLst/>
            </a:prstGeom>
            <a:solidFill>
              <a:srgbClr val="92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2821" name="Freeform 16"/>
          <p:cNvSpPr>
            <a:spLocks/>
          </p:cNvSpPr>
          <p:nvPr/>
        </p:nvSpPr>
        <p:spPr bwMode="gray">
          <a:xfrm>
            <a:off x="3300241" y="845640"/>
            <a:ext cx="857159" cy="323647"/>
          </a:xfrm>
          <a:custGeom>
            <a:avLst/>
            <a:gdLst>
              <a:gd name="T0" fmla="*/ 339 w 339"/>
              <a:gd name="T1" fmla="*/ 68 h 128"/>
              <a:gd name="T2" fmla="*/ 273 w 339"/>
              <a:gd name="T3" fmla="*/ 34 h 128"/>
              <a:gd name="T4" fmla="*/ 207 w 339"/>
              <a:gd name="T5" fmla="*/ 15 h 128"/>
              <a:gd name="T6" fmla="*/ 150 w 339"/>
              <a:gd name="T7" fmla="*/ 0 h 128"/>
              <a:gd name="T8" fmla="*/ 79 w 339"/>
              <a:gd name="T9" fmla="*/ 35 h 128"/>
              <a:gd name="T10" fmla="*/ 81 w 339"/>
              <a:gd name="T11" fmla="*/ 44 h 128"/>
              <a:gd name="T12" fmla="*/ 71 w 339"/>
              <a:gd name="T13" fmla="*/ 56 h 128"/>
              <a:gd name="T14" fmla="*/ 0 w 339"/>
              <a:gd name="T15" fmla="*/ 91 h 128"/>
              <a:gd name="T16" fmla="*/ 71 w 339"/>
              <a:gd name="T17" fmla="*/ 126 h 128"/>
              <a:gd name="T18" fmla="*/ 116 w 339"/>
              <a:gd name="T19" fmla="*/ 118 h 128"/>
              <a:gd name="T20" fmla="*/ 184 w 339"/>
              <a:gd name="T21" fmla="*/ 128 h 128"/>
              <a:gd name="T22" fmla="*/ 282 w 339"/>
              <a:gd name="T23" fmla="*/ 102 h 128"/>
              <a:gd name="T24" fmla="*/ 339 w 339"/>
              <a:gd name="T25" fmla="*/ 6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9" h="128">
                <a:moveTo>
                  <a:pt x="339" y="68"/>
                </a:moveTo>
                <a:cubicBezTo>
                  <a:pt x="339" y="50"/>
                  <a:pt x="310" y="35"/>
                  <a:pt x="273" y="34"/>
                </a:cubicBezTo>
                <a:cubicBezTo>
                  <a:pt x="256" y="24"/>
                  <a:pt x="233" y="17"/>
                  <a:pt x="207" y="15"/>
                </a:cubicBezTo>
                <a:cubicBezTo>
                  <a:pt x="194" y="6"/>
                  <a:pt x="173" y="0"/>
                  <a:pt x="150" y="0"/>
                </a:cubicBezTo>
                <a:cubicBezTo>
                  <a:pt x="110" y="0"/>
                  <a:pt x="79" y="16"/>
                  <a:pt x="79" y="35"/>
                </a:cubicBezTo>
                <a:cubicBezTo>
                  <a:pt x="79" y="38"/>
                  <a:pt x="80" y="41"/>
                  <a:pt x="81" y="44"/>
                </a:cubicBezTo>
                <a:cubicBezTo>
                  <a:pt x="76" y="48"/>
                  <a:pt x="73" y="52"/>
                  <a:pt x="71" y="56"/>
                </a:cubicBezTo>
                <a:cubicBezTo>
                  <a:pt x="32" y="56"/>
                  <a:pt x="0" y="72"/>
                  <a:pt x="0" y="91"/>
                </a:cubicBezTo>
                <a:cubicBezTo>
                  <a:pt x="0" y="110"/>
                  <a:pt x="32" y="126"/>
                  <a:pt x="71" y="126"/>
                </a:cubicBezTo>
                <a:cubicBezTo>
                  <a:pt x="88" y="126"/>
                  <a:pt x="104" y="123"/>
                  <a:pt x="116" y="118"/>
                </a:cubicBezTo>
                <a:cubicBezTo>
                  <a:pt x="135" y="124"/>
                  <a:pt x="159" y="128"/>
                  <a:pt x="184" y="128"/>
                </a:cubicBezTo>
                <a:cubicBezTo>
                  <a:pt x="225" y="128"/>
                  <a:pt x="261" y="118"/>
                  <a:pt x="282" y="102"/>
                </a:cubicBezTo>
                <a:cubicBezTo>
                  <a:pt x="315" y="99"/>
                  <a:pt x="339" y="85"/>
                  <a:pt x="339" y="68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22" name="Freeform 17"/>
          <p:cNvSpPr>
            <a:spLocks/>
          </p:cNvSpPr>
          <p:nvPr/>
        </p:nvSpPr>
        <p:spPr bwMode="gray">
          <a:xfrm>
            <a:off x="4201850" y="715498"/>
            <a:ext cx="896565" cy="406865"/>
          </a:xfrm>
          <a:custGeom>
            <a:avLst/>
            <a:gdLst>
              <a:gd name="T0" fmla="*/ 0 w 368"/>
              <a:gd name="T1" fmla="*/ 88 h 167"/>
              <a:gd name="T2" fmla="*/ 72 w 368"/>
              <a:gd name="T3" fmla="*/ 44 h 167"/>
              <a:gd name="T4" fmla="*/ 143 w 368"/>
              <a:gd name="T5" fmla="*/ 19 h 167"/>
              <a:gd name="T6" fmla="*/ 206 w 368"/>
              <a:gd name="T7" fmla="*/ 0 h 167"/>
              <a:gd name="T8" fmla="*/ 283 w 368"/>
              <a:gd name="T9" fmla="*/ 45 h 167"/>
              <a:gd name="T10" fmla="*/ 280 w 368"/>
              <a:gd name="T11" fmla="*/ 56 h 167"/>
              <a:gd name="T12" fmla="*/ 291 w 368"/>
              <a:gd name="T13" fmla="*/ 73 h 167"/>
              <a:gd name="T14" fmla="*/ 368 w 368"/>
              <a:gd name="T15" fmla="*/ 118 h 167"/>
              <a:gd name="T16" fmla="*/ 291 w 368"/>
              <a:gd name="T17" fmla="*/ 163 h 167"/>
              <a:gd name="T18" fmla="*/ 242 w 368"/>
              <a:gd name="T19" fmla="*/ 153 h 167"/>
              <a:gd name="T20" fmla="*/ 168 w 368"/>
              <a:gd name="T21" fmla="*/ 167 h 167"/>
              <a:gd name="T22" fmla="*/ 62 w 368"/>
              <a:gd name="T23" fmla="*/ 133 h 167"/>
              <a:gd name="T24" fmla="*/ 0 w 368"/>
              <a:gd name="T25" fmla="*/ 88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8" h="167">
                <a:moveTo>
                  <a:pt x="0" y="88"/>
                </a:moveTo>
                <a:cubicBezTo>
                  <a:pt x="0" y="65"/>
                  <a:pt x="32" y="45"/>
                  <a:pt x="72" y="44"/>
                </a:cubicBezTo>
                <a:cubicBezTo>
                  <a:pt x="90" y="31"/>
                  <a:pt x="115" y="22"/>
                  <a:pt x="143" y="19"/>
                </a:cubicBezTo>
                <a:cubicBezTo>
                  <a:pt x="157" y="7"/>
                  <a:pt x="180" y="0"/>
                  <a:pt x="206" y="0"/>
                </a:cubicBezTo>
                <a:cubicBezTo>
                  <a:pt x="248" y="0"/>
                  <a:pt x="283" y="20"/>
                  <a:pt x="283" y="45"/>
                </a:cubicBezTo>
                <a:cubicBezTo>
                  <a:pt x="283" y="49"/>
                  <a:pt x="282" y="53"/>
                  <a:pt x="280" y="56"/>
                </a:cubicBezTo>
                <a:cubicBezTo>
                  <a:pt x="285" y="61"/>
                  <a:pt x="289" y="67"/>
                  <a:pt x="291" y="73"/>
                </a:cubicBezTo>
                <a:cubicBezTo>
                  <a:pt x="334" y="73"/>
                  <a:pt x="368" y="93"/>
                  <a:pt x="368" y="118"/>
                </a:cubicBezTo>
                <a:cubicBezTo>
                  <a:pt x="368" y="143"/>
                  <a:pt x="334" y="163"/>
                  <a:pt x="291" y="163"/>
                </a:cubicBezTo>
                <a:cubicBezTo>
                  <a:pt x="272" y="163"/>
                  <a:pt x="255" y="159"/>
                  <a:pt x="242" y="153"/>
                </a:cubicBezTo>
                <a:cubicBezTo>
                  <a:pt x="221" y="161"/>
                  <a:pt x="196" y="167"/>
                  <a:pt x="168" y="167"/>
                </a:cubicBezTo>
                <a:cubicBezTo>
                  <a:pt x="124" y="167"/>
                  <a:pt x="85" y="153"/>
                  <a:pt x="62" y="133"/>
                </a:cubicBezTo>
                <a:cubicBezTo>
                  <a:pt x="27" y="129"/>
                  <a:pt x="0" y="110"/>
                  <a:pt x="0" y="88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33" name="Freeform 28"/>
          <p:cNvSpPr>
            <a:spLocks noEditPoints="1"/>
          </p:cNvSpPr>
          <p:nvPr/>
        </p:nvSpPr>
        <p:spPr bwMode="gray">
          <a:xfrm>
            <a:off x="585121" y="3075806"/>
            <a:ext cx="742835" cy="683837"/>
          </a:xfrm>
          <a:custGeom>
            <a:avLst/>
            <a:gdLst>
              <a:gd name="T0" fmla="*/ 17 w 277"/>
              <a:gd name="T1" fmla="*/ 207 h 255"/>
              <a:gd name="T2" fmla="*/ 33 w 277"/>
              <a:gd name="T3" fmla="*/ 227 h 255"/>
              <a:gd name="T4" fmla="*/ 73 w 277"/>
              <a:gd name="T5" fmla="*/ 225 h 255"/>
              <a:gd name="T6" fmla="*/ 61 w 277"/>
              <a:gd name="T7" fmla="*/ 213 h 255"/>
              <a:gd name="T8" fmla="*/ 85 w 277"/>
              <a:gd name="T9" fmla="*/ 216 h 255"/>
              <a:gd name="T10" fmla="*/ 80 w 277"/>
              <a:gd name="T11" fmla="*/ 203 h 255"/>
              <a:gd name="T12" fmla="*/ 79 w 277"/>
              <a:gd name="T13" fmla="*/ 198 h 255"/>
              <a:gd name="T14" fmla="*/ 78 w 277"/>
              <a:gd name="T15" fmla="*/ 186 h 255"/>
              <a:gd name="T16" fmla="*/ 89 w 277"/>
              <a:gd name="T17" fmla="*/ 203 h 255"/>
              <a:gd name="T18" fmla="*/ 105 w 277"/>
              <a:gd name="T19" fmla="*/ 196 h 255"/>
              <a:gd name="T20" fmla="*/ 113 w 277"/>
              <a:gd name="T21" fmla="*/ 197 h 255"/>
              <a:gd name="T22" fmla="*/ 115 w 277"/>
              <a:gd name="T23" fmla="*/ 173 h 255"/>
              <a:gd name="T24" fmla="*/ 127 w 277"/>
              <a:gd name="T25" fmla="*/ 175 h 255"/>
              <a:gd name="T26" fmla="*/ 148 w 277"/>
              <a:gd name="T27" fmla="*/ 168 h 255"/>
              <a:gd name="T28" fmla="*/ 158 w 277"/>
              <a:gd name="T29" fmla="*/ 168 h 255"/>
              <a:gd name="T30" fmla="*/ 184 w 277"/>
              <a:gd name="T31" fmla="*/ 166 h 255"/>
              <a:gd name="T32" fmla="*/ 207 w 277"/>
              <a:gd name="T33" fmla="*/ 159 h 255"/>
              <a:gd name="T34" fmla="*/ 187 w 277"/>
              <a:gd name="T35" fmla="*/ 180 h 255"/>
              <a:gd name="T36" fmla="*/ 168 w 277"/>
              <a:gd name="T37" fmla="*/ 196 h 255"/>
              <a:gd name="T38" fmla="*/ 163 w 277"/>
              <a:gd name="T39" fmla="*/ 218 h 255"/>
              <a:gd name="T40" fmla="*/ 167 w 277"/>
              <a:gd name="T41" fmla="*/ 247 h 255"/>
              <a:gd name="T42" fmla="*/ 204 w 277"/>
              <a:gd name="T43" fmla="*/ 250 h 255"/>
              <a:gd name="T44" fmla="*/ 224 w 277"/>
              <a:gd name="T45" fmla="*/ 228 h 255"/>
              <a:gd name="T46" fmla="*/ 232 w 277"/>
              <a:gd name="T47" fmla="*/ 209 h 255"/>
              <a:gd name="T48" fmla="*/ 258 w 277"/>
              <a:gd name="T49" fmla="*/ 196 h 255"/>
              <a:gd name="T50" fmla="*/ 269 w 277"/>
              <a:gd name="T51" fmla="*/ 178 h 255"/>
              <a:gd name="T52" fmla="*/ 273 w 277"/>
              <a:gd name="T53" fmla="*/ 155 h 255"/>
              <a:gd name="T54" fmla="*/ 262 w 277"/>
              <a:gd name="T55" fmla="*/ 131 h 255"/>
              <a:gd name="T56" fmla="*/ 234 w 277"/>
              <a:gd name="T57" fmla="*/ 111 h 255"/>
              <a:gd name="T58" fmla="*/ 217 w 277"/>
              <a:gd name="T59" fmla="*/ 101 h 255"/>
              <a:gd name="T60" fmla="*/ 213 w 277"/>
              <a:gd name="T61" fmla="*/ 80 h 255"/>
              <a:gd name="T62" fmla="*/ 204 w 277"/>
              <a:gd name="T63" fmla="*/ 56 h 255"/>
              <a:gd name="T64" fmla="*/ 193 w 277"/>
              <a:gd name="T65" fmla="*/ 24 h 255"/>
              <a:gd name="T66" fmla="*/ 167 w 277"/>
              <a:gd name="T67" fmla="*/ 15 h 255"/>
              <a:gd name="T68" fmla="*/ 141 w 277"/>
              <a:gd name="T69" fmla="*/ 6 h 255"/>
              <a:gd name="T70" fmla="*/ 122 w 277"/>
              <a:gd name="T71" fmla="*/ 8 h 255"/>
              <a:gd name="T72" fmla="*/ 98 w 277"/>
              <a:gd name="T73" fmla="*/ 16 h 255"/>
              <a:gd name="T74" fmla="*/ 58 w 277"/>
              <a:gd name="T75" fmla="*/ 35 h 255"/>
              <a:gd name="T76" fmla="*/ 36 w 277"/>
              <a:gd name="T77" fmla="*/ 72 h 255"/>
              <a:gd name="T78" fmla="*/ 32 w 277"/>
              <a:gd name="T79" fmla="*/ 136 h 255"/>
              <a:gd name="T80" fmla="*/ 33 w 277"/>
              <a:gd name="T81" fmla="*/ 139 h 255"/>
              <a:gd name="T82" fmla="*/ 12 w 277"/>
              <a:gd name="T83" fmla="*/ 154 h 255"/>
              <a:gd name="T84" fmla="*/ 11 w 277"/>
              <a:gd name="T85" fmla="*/ 181 h 255"/>
              <a:gd name="T86" fmla="*/ 16 w 277"/>
              <a:gd name="T87" fmla="*/ 180 h 255"/>
              <a:gd name="T88" fmla="*/ 16 w 277"/>
              <a:gd name="T89" fmla="*/ 180 h 255"/>
              <a:gd name="T90" fmla="*/ 100 w 277"/>
              <a:gd name="T91" fmla="*/ 18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7" h="255">
                <a:moveTo>
                  <a:pt x="2" y="193"/>
                </a:moveTo>
                <a:cubicBezTo>
                  <a:pt x="3" y="199"/>
                  <a:pt x="7" y="202"/>
                  <a:pt x="13" y="203"/>
                </a:cubicBezTo>
                <a:cubicBezTo>
                  <a:pt x="15" y="203"/>
                  <a:pt x="17" y="203"/>
                  <a:pt x="17" y="207"/>
                </a:cubicBezTo>
                <a:cubicBezTo>
                  <a:pt x="17" y="210"/>
                  <a:pt x="22" y="212"/>
                  <a:pt x="25" y="213"/>
                </a:cubicBezTo>
                <a:cubicBezTo>
                  <a:pt x="27" y="214"/>
                  <a:pt x="27" y="215"/>
                  <a:pt x="27" y="217"/>
                </a:cubicBezTo>
                <a:cubicBezTo>
                  <a:pt x="27" y="221"/>
                  <a:pt x="28" y="225"/>
                  <a:pt x="33" y="227"/>
                </a:cubicBezTo>
                <a:cubicBezTo>
                  <a:pt x="37" y="229"/>
                  <a:pt x="42" y="228"/>
                  <a:pt x="46" y="225"/>
                </a:cubicBezTo>
                <a:cubicBezTo>
                  <a:pt x="48" y="223"/>
                  <a:pt x="51" y="224"/>
                  <a:pt x="53" y="223"/>
                </a:cubicBezTo>
                <a:cubicBezTo>
                  <a:pt x="60" y="222"/>
                  <a:pt x="67" y="223"/>
                  <a:pt x="73" y="225"/>
                </a:cubicBezTo>
                <a:cubicBezTo>
                  <a:pt x="76" y="225"/>
                  <a:pt x="78" y="223"/>
                  <a:pt x="80" y="222"/>
                </a:cubicBezTo>
                <a:cubicBezTo>
                  <a:pt x="82" y="220"/>
                  <a:pt x="84" y="220"/>
                  <a:pt x="86" y="220"/>
                </a:cubicBezTo>
                <a:cubicBezTo>
                  <a:pt x="77" y="218"/>
                  <a:pt x="69" y="216"/>
                  <a:pt x="61" y="213"/>
                </a:cubicBezTo>
                <a:cubicBezTo>
                  <a:pt x="61" y="211"/>
                  <a:pt x="59" y="210"/>
                  <a:pt x="62" y="208"/>
                </a:cubicBezTo>
                <a:cubicBezTo>
                  <a:pt x="62" y="208"/>
                  <a:pt x="62" y="208"/>
                  <a:pt x="62" y="208"/>
                </a:cubicBezTo>
                <a:cubicBezTo>
                  <a:pt x="70" y="211"/>
                  <a:pt x="76" y="216"/>
                  <a:pt x="85" y="216"/>
                </a:cubicBezTo>
                <a:cubicBezTo>
                  <a:pt x="87" y="216"/>
                  <a:pt x="88" y="216"/>
                  <a:pt x="89" y="214"/>
                </a:cubicBezTo>
                <a:cubicBezTo>
                  <a:pt x="90" y="213"/>
                  <a:pt x="89" y="212"/>
                  <a:pt x="88" y="210"/>
                </a:cubicBezTo>
                <a:cubicBezTo>
                  <a:pt x="86" y="207"/>
                  <a:pt x="84" y="204"/>
                  <a:pt x="80" y="203"/>
                </a:cubicBezTo>
                <a:cubicBezTo>
                  <a:pt x="80" y="203"/>
                  <a:pt x="80" y="203"/>
                  <a:pt x="80" y="203"/>
                </a:cubicBezTo>
                <a:cubicBezTo>
                  <a:pt x="78" y="200"/>
                  <a:pt x="74" y="200"/>
                  <a:pt x="71" y="198"/>
                </a:cubicBezTo>
                <a:cubicBezTo>
                  <a:pt x="74" y="199"/>
                  <a:pt x="77" y="200"/>
                  <a:pt x="79" y="198"/>
                </a:cubicBezTo>
                <a:cubicBezTo>
                  <a:pt x="81" y="196"/>
                  <a:pt x="79" y="193"/>
                  <a:pt x="78" y="191"/>
                </a:cubicBezTo>
                <a:cubicBezTo>
                  <a:pt x="77" y="189"/>
                  <a:pt x="77" y="187"/>
                  <a:pt x="78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91"/>
                  <a:pt x="82" y="197"/>
                  <a:pt x="88" y="200"/>
                </a:cubicBezTo>
                <a:cubicBezTo>
                  <a:pt x="88" y="201"/>
                  <a:pt x="89" y="202"/>
                  <a:pt x="89" y="203"/>
                </a:cubicBezTo>
                <a:cubicBezTo>
                  <a:pt x="91" y="204"/>
                  <a:pt x="92" y="204"/>
                  <a:pt x="93" y="205"/>
                </a:cubicBezTo>
                <a:cubicBezTo>
                  <a:pt x="97" y="205"/>
                  <a:pt x="100" y="202"/>
                  <a:pt x="103" y="201"/>
                </a:cubicBezTo>
                <a:cubicBezTo>
                  <a:pt x="105" y="200"/>
                  <a:pt x="106" y="199"/>
                  <a:pt x="105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9" y="196"/>
                  <a:pt x="107" y="191"/>
                  <a:pt x="110" y="190"/>
                </a:cubicBezTo>
                <a:cubicBezTo>
                  <a:pt x="112" y="192"/>
                  <a:pt x="110" y="195"/>
                  <a:pt x="113" y="197"/>
                </a:cubicBezTo>
                <a:cubicBezTo>
                  <a:pt x="114" y="192"/>
                  <a:pt x="114" y="187"/>
                  <a:pt x="111" y="182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13" y="179"/>
                  <a:pt x="111" y="174"/>
                  <a:pt x="115" y="173"/>
                </a:cubicBezTo>
                <a:cubicBezTo>
                  <a:pt x="116" y="172"/>
                  <a:pt x="117" y="171"/>
                  <a:pt x="117" y="170"/>
                </a:cubicBezTo>
                <a:cubicBezTo>
                  <a:pt x="120" y="167"/>
                  <a:pt x="122" y="167"/>
                  <a:pt x="124" y="171"/>
                </a:cubicBezTo>
                <a:cubicBezTo>
                  <a:pt x="124" y="173"/>
                  <a:pt x="124" y="176"/>
                  <a:pt x="127" y="175"/>
                </a:cubicBezTo>
                <a:cubicBezTo>
                  <a:pt x="129" y="174"/>
                  <a:pt x="126" y="169"/>
                  <a:pt x="131" y="170"/>
                </a:cubicBezTo>
                <a:cubicBezTo>
                  <a:pt x="134" y="170"/>
                  <a:pt x="137" y="170"/>
                  <a:pt x="139" y="170"/>
                </a:cubicBezTo>
                <a:cubicBezTo>
                  <a:pt x="142" y="170"/>
                  <a:pt x="145" y="168"/>
                  <a:pt x="148" y="168"/>
                </a:cubicBezTo>
                <a:cubicBezTo>
                  <a:pt x="150" y="166"/>
                  <a:pt x="152" y="163"/>
                  <a:pt x="156" y="164"/>
                </a:cubicBezTo>
                <a:cubicBezTo>
                  <a:pt x="156" y="164"/>
                  <a:pt x="157" y="164"/>
                  <a:pt x="158" y="164"/>
                </a:cubicBezTo>
                <a:cubicBezTo>
                  <a:pt x="159" y="165"/>
                  <a:pt x="159" y="166"/>
                  <a:pt x="158" y="168"/>
                </a:cubicBezTo>
                <a:cubicBezTo>
                  <a:pt x="154" y="179"/>
                  <a:pt x="155" y="182"/>
                  <a:pt x="167" y="186"/>
                </a:cubicBezTo>
                <a:cubicBezTo>
                  <a:pt x="172" y="181"/>
                  <a:pt x="176" y="174"/>
                  <a:pt x="176" y="166"/>
                </a:cubicBezTo>
                <a:cubicBezTo>
                  <a:pt x="179" y="166"/>
                  <a:pt x="181" y="165"/>
                  <a:pt x="184" y="166"/>
                </a:cubicBezTo>
                <a:cubicBezTo>
                  <a:pt x="182" y="169"/>
                  <a:pt x="179" y="173"/>
                  <a:pt x="179" y="177"/>
                </a:cubicBezTo>
                <a:cubicBezTo>
                  <a:pt x="188" y="178"/>
                  <a:pt x="194" y="172"/>
                  <a:pt x="200" y="168"/>
                </a:cubicBezTo>
                <a:cubicBezTo>
                  <a:pt x="203" y="166"/>
                  <a:pt x="206" y="163"/>
                  <a:pt x="207" y="159"/>
                </a:cubicBezTo>
                <a:cubicBezTo>
                  <a:pt x="208" y="159"/>
                  <a:pt x="209" y="158"/>
                  <a:pt x="211" y="159"/>
                </a:cubicBezTo>
                <a:cubicBezTo>
                  <a:pt x="208" y="164"/>
                  <a:pt x="203" y="167"/>
                  <a:pt x="198" y="170"/>
                </a:cubicBezTo>
                <a:cubicBezTo>
                  <a:pt x="194" y="173"/>
                  <a:pt x="189" y="175"/>
                  <a:pt x="187" y="180"/>
                </a:cubicBezTo>
                <a:cubicBezTo>
                  <a:pt x="186" y="180"/>
                  <a:pt x="186" y="180"/>
                  <a:pt x="186" y="180"/>
                </a:cubicBezTo>
                <a:cubicBezTo>
                  <a:pt x="183" y="184"/>
                  <a:pt x="177" y="186"/>
                  <a:pt x="175" y="191"/>
                </a:cubicBezTo>
                <a:cubicBezTo>
                  <a:pt x="172" y="193"/>
                  <a:pt x="170" y="194"/>
                  <a:pt x="168" y="196"/>
                </a:cubicBezTo>
                <a:cubicBezTo>
                  <a:pt x="170" y="199"/>
                  <a:pt x="173" y="203"/>
                  <a:pt x="178" y="202"/>
                </a:cubicBezTo>
                <a:cubicBezTo>
                  <a:pt x="173" y="205"/>
                  <a:pt x="170" y="210"/>
                  <a:pt x="166" y="214"/>
                </a:cubicBezTo>
                <a:cubicBezTo>
                  <a:pt x="165" y="216"/>
                  <a:pt x="164" y="217"/>
                  <a:pt x="163" y="218"/>
                </a:cubicBezTo>
                <a:cubicBezTo>
                  <a:pt x="151" y="221"/>
                  <a:pt x="149" y="228"/>
                  <a:pt x="157" y="237"/>
                </a:cubicBezTo>
                <a:cubicBezTo>
                  <a:pt x="158" y="238"/>
                  <a:pt x="158" y="238"/>
                  <a:pt x="159" y="239"/>
                </a:cubicBezTo>
                <a:cubicBezTo>
                  <a:pt x="160" y="243"/>
                  <a:pt x="164" y="245"/>
                  <a:pt x="167" y="247"/>
                </a:cubicBezTo>
                <a:cubicBezTo>
                  <a:pt x="168" y="248"/>
                  <a:pt x="169" y="247"/>
                  <a:pt x="170" y="248"/>
                </a:cubicBezTo>
                <a:cubicBezTo>
                  <a:pt x="176" y="255"/>
                  <a:pt x="179" y="255"/>
                  <a:pt x="186" y="250"/>
                </a:cubicBezTo>
                <a:cubicBezTo>
                  <a:pt x="192" y="253"/>
                  <a:pt x="198" y="253"/>
                  <a:pt x="204" y="250"/>
                </a:cubicBezTo>
                <a:cubicBezTo>
                  <a:pt x="207" y="249"/>
                  <a:pt x="210" y="250"/>
                  <a:pt x="214" y="248"/>
                </a:cubicBezTo>
                <a:cubicBezTo>
                  <a:pt x="218" y="245"/>
                  <a:pt x="223" y="238"/>
                  <a:pt x="221" y="233"/>
                </a:cubicBezTo>
                <a:cubicBezTo>
                  <a:pt x="220" y="230"/>
                  <a:pt x="222" y="229"/>
                  <a:pt x="224" y="228"/>
                </a:cubicBezTo>
                <a:cubicBezTo>
                  <a:pt x="229" y="223"/>
                  <a:pt x="228" y="216"/>
                  <a:pt x="221" y="213"/>
                </a:cubicBezTo>
                <a:cubicBezTo>
                  <a:pt x="224" y="211"/>
                  <a:pt x="228" y="213"/>
                  <a:pt x="230" y="208"/>
                </a:cubicBezTo>
                <a:cubicBezTo>
                  <a:pt x="230" y="207"/>
                  <a:pt x="231" y="209"/>
                  <a:pt x="232" y="209"/>
                </a:cubicBezTo>
                <a:cubicBezTo>
                  <a:pt x="235" y="211"/>
                  <a:pt x="238" y="211"/>
                  <a:pt x="242" y="209"/>
                </a:cubicBezTo>
                <a:cubicBezTo>
                  <a:pt x="245" y="208"/>
                  <a:pt x="248" y="206"/>
                  <a:pt x="249" y="203"/>
                </a:cubicBezTo>
                <a:cubicBezTo>
                  <a:pt x="251" y="199"/>
                  <a:pt x="252" y="195"/>
                  <a:pt x="258" y="196"/>
                </a:cubicBezTo>
                <a:cubicBezTo>
                  <a:pt x="261" y="197"/>
                  <a:pt x="262" y="192"/>
                  <a:pt x="267" y="191"/>
                </a:cubicBezTo>
                <a:cubicBezTo>
                  <a:pt x="270" y="190"/>
                  <a:pt x="270" y="185"/>
                  <a:pt x="268" y="181"/>
                </a:cubicBezTo>
                <a:cubicBezTo>
                  <a:pt x="268" y="180"/>
                  <a:pt x="268" y="178"/>
                  <a:pt x="269" y="178"/>
                </a:cubicBezTo>
                <a:cubicBezTo>
                  <a:pt x="273" y="176"/>
                  <a:pt x="273" y="174"/>
                  <a:pt x="271" y="171"/>
                </a:cubicBezTo>
                <a:cubicBezTo>
                  <a:pt x="270" y="169"/>
                  <a:pt x="273" y="169"/>
                  <a:pt x="273" y="168"/>
                </a:cubicBezTo>
                <a:cubicBezTo>
                  <a:pt x="277" y="163"/>
                  <a:pt x="277" y="159"/>
                  <a:pt x="273" y="155"/>
                </a:cubicBezTo>
                <a:cubicBezTo>
                  <a:pt x="271" y="153"/>
                  <a:pt x="272" y="152"/>
                  <a:pt x="273" y="150"/>
                </a:cubicBezTo>
                <a:cubicBezTo>
                  <a:pt x="277" y="141"/>
                  <a:pt x="274" y="135"/>
                  <a:pt x="265" y="133"/>
                </a:cubicBezTo>
                <a:cubicBezTo>
                  <a:pt x="263" y="133"/>
                  <a:pt x="263" y="133"/>
                  <a:pt x="262" y="131"/>
                </a:cubicBezTo>
                <a:cubicBezTo>
                  <a:pt x="262" y="130"/>
                  <a:pt x="261" y="128"/>
                  <a:pt x="260" y="128"/>
                </a:cubicBezTo>
                <a:cubicBezTo>
                  <a:pt x="253" y="128"/>
                  <a:pt x="254" y="123"/>
                  <a:pt x="253" y="118"/>
                </a:cubicBezTo>
                <a:cubicBezTo>
                  <a:pt x="250" y="111"/>
                  <a:pt x="240" y="107"/>
                  <a:pt x="234" y="111"/>
                </a:cubicBezTo>
                <a:cubicBezTo>
                  <a:pt x="230" y="114"/>
                  <a:pt x="227" y="113"/>
                  <a:pt x="224" y="110"/>
                </a:cubicBezTo>
                <a:cubicBezTo>
                  <a:pt x="224" y="109"/>
                  <a:pt x="222" y="108"/>
                  <a:pt x="221" y="108"/>
                </a:cubicBezTo>
                <a:cubicBezTo>
                  <a:pt x="216" y="108"/>
                  <a:pt x="212" y="107"/>
                  <a:pt x="217" y="101"/>
                </a:cubicBezTo>
                <a:cubicBezTo>
                  <a:pt x="217" y="101"/>
                  <a:pt x="218" y="100"/>
                  <a:pt x="217" y="99"/>
                </a:cubicBezTo>
                <a:cubicBezTo>
                  <a:pt x="215" y="94"/>
                  <a:pt x="218" y="87"/>
                  <a:pt x="213" y="83"/>
                </a:cubicBezTo>
                <a:cubicBezTo>
                  <a:pt x="211" y="82"/>
                  <a:pt x="211" y="81"/>
                  <a:pt x="213" y="80"/>
                </a:cubicBezTo>
                <a:cubicBezTo>
                  <a:pt x="215" y="77"/>
                  <a:pt x="216" y="74"/>
                  <a:pt x="217" y="71"/>
                </a:cubicBezTo>
                <a:cubicBezTo>
                  <a:pt x="218" y="65"/>
                  <a:pt x="215" y="60"/>
                  <a:pt x="210" y="59"/>
                </a:cubicBezTo>
                <a:cubicBezTo>
                  <a:pt x="207" y="59"/>
                  <a:pt x="205" y="57"/>
                  <a:pt x="204" y="56"/>
                </a:cubicBezTo>
                <a:cubicBezTo>
                  <a:pt x="198" y="55"/>
                  <a:pt x="201" y="49"/>
                  <a:pt x="196" y="47"/>
                </a:cubicBezTo>
                <a:cubicBezTo>
                  <a:pt x="195" y="46"/>
                  <a:pt x="197" y="44"/>
                  <a:pt x="198" y="43"/>
                </a:cubicBezTo>
                <a:cubicBezTo>
                  <a:pt x="202" y="36"/>
                  <a:pt x="200" y="27"/>
                  <a:pt x="193" y="24"/>
                </a:cubicBezTo>
                <a:cubicBezTo>
                  <a:pt x="191" y="23"/>
                  <a:pt x="189" y="22"/>
                  <a:pt x="187" y="23"/>
                </a:cubicBezTo>
                <a:cubicBezTo>
                  <a:pt x="184" y="24"/>
                  <a:pt x="182" y="21"/>
                  <a:pt x="180" y="21"/>
                </a:cubicBezTo>
                <a:cubicBezTo>
                  <a:pt x="175" y="20"/>
                  <a:pt x="172" y="15"/>
                  <a:pt x="167" y="15"/>
                </a:cubicBezTo>
                <a:cubicBezTo>
                  <a:pt x="164" y="15"/>
                  <a:pt x="163" y="14"/>
                  <a:pt x="163" y="11"/>
                </a:cubicBezTo>
                <a:cubicBezTo>
                  <a:pt x="162" y="6"/>
                  <a:pt x="158" y="2"/>
                  <a:pt x="153" y="1"/>
                </a:cubicBezTo>
                <a:cubicBezTo>
                  <a:pt x="148" y="0"/>
                  <a:pt x="143" y="0"/>
                  <a:pt x="141" y="6"/>
                </a:cubicBezTo>
                <a:cubicBezTo>
                  <a:pt x="140" y="8"/>
                  <a:pt x="139" y="7"/>
                  <a:pt x="137" y="6"/>
                </a:cubicBezTo>
                <a:cubicBezTo>
                  <a:pt x="133" y="5"/>
                  <a:pt x="130" y="5"/>
                  <a:pt x="126" y="7"/>
                </a:cubicBezTo>
                <a:cubicBezTo>
                  <a:pt x="125" y="8"/>
                  <a:pt x="124" y="8"/>
                  <a:pt x="122" y="8"/>
                </a:cubicBezTo>
                <a:cubicBezTo>
                  <a:pt x="121" y="7"/>
                  <a:pt x="121" y="7"/>
                  <a:pt x="120" y="7"/>
                </a:cubicBezTo>
                <a:cubicBezTo>
                  <a:pt x="115" y="4"/>
                  <a:pt x="114" y="14"/>
                  <a:pt x="109" y="11"/>
                </a:cubicBezTo>
                <a:cubicBezTo>
                  <a:pt x="103" y="7"/>
                  <a:pt x="100" y="11"/>
                  <a:pt x="98" y="16"/>
                </a:cubicBezTo>
                <a:cubicBezTo>
                  <a:pt x="97" y="18"/>
                  <a:pt x="95" y="16"/>
                  <a:pt x="93" y="17"/>
                </a:cubicBezTo>
                <a:cubicBezTo>
                  <a:pt x="88" y="22"/>
                  <a:pt x="84" y="18"/>
                  <a:pt x="79" y="17"/>
                </a:cubicBezTo>
                <a:cubicBezTo>
                  <a:pt x="68" y="16"/>
                  <a:pt x="60" y="23"/>
                  <a:pt x="58" y="35"/>
                </a:cubicBezTo>
                <a:cubicBezTo>
                  <a:pt x="58" y="42"/>
                  <a:pt x="57" y="47"/>
                  <a:pt x="50" y="49"/>
                </a:cubicBezTo>
                <a:cubicBezTo>
                  <a:pt x="45" y="51"/>
                  <a:pt x="43" y="57"/>
                  <a:pt x="43" y="62"/>
                </a:cubicBezTo>
                <a:cubicBezTo>
                  <a:pt x="44" y="67"/>
                  <a:pt x="41" y="70"/>
                  <a:pt x="36" y="72"/>
                </a:cubicBezTo>
                <a:cubicBezTo>
                  <a:pt x="24" y="76"/>
                  <a:pt x="19" y="90"/>
                  <a:pt x="24" y="102"/>
                </a:cubicBezTo>
                <a:cubicBezTo>
                  <a:pt x="25" y="103"/>
                  <a:pt x="27" y="105"/>
                  <a:pt x="25" y="107"/>
                </a:cubicBezTo>
                <a:cubicBezTo>
                  <a:pt x="18" y="120"/>
                  <a:pt x="20" y="128"/>
                  <a:pt x="32" y="136"/>
                </a:cubicBezTo>
                <a:cubicBezTo>
                  <a:pt x="33" y="136"/>
                  <a:pt x="34" y="137"/>
                  <a:pt x="34" y="137"/>
                </a:cubicBezTo>
                <a:cubicBezTo>
                  <a:pt x="36" y="139"/>
                  <a:pt x="38" y="138"/>
                  <a:pt x="40" y="139"/>
                </a:cubicBezTo>
                <a:cubicBezTo>
                  <a:pt x="37" y="138"/>
                  <a:pt x="35" y="139"/>
                  <a:pt x="33" y="139"/>
                </a:cubicBezTo>
                <a:cubicBezTo>
                  <a:pt x="31" y="140"/>
                  <a:pt x="28" y="143"/>
                  <a:pt x="29" y="145"/>
                </a:cubicBezTo>
                <a:cubicBezTo>
                  <a:pt x="30" y="151"/>
                  <a:pt x="27" y="150"/>
                  <a:pt x="23" y="150"/>
                </a:cubicBezTo>
                <a:cubicBezTo>
                  <a:pt x="19" y="150"/>
                  <a:pt x="15" y="150"/>
                  <a:pt x="12" y="154"/>
                </a:cubicBezTo>
                <a:cubicBezTo>
                  <a:pt x="11" y="155"/>
                  <a:pt x="10" y="157"/>
                  <a:pt x="10" y="159"/>
                </a:cubicBezTo>
                <a:cubicBezTo>
                  <a:pt x="11" y="164"/>
                  <a:pt x="11" y="168"/>
                  <a:pt x="8" y="172"/>
                </a:cubicBezTo>
                <a:cubicBezTo>
                  <a:pt x="5" y="175"/>
                  <a:pt x="9" y="178"/>
                  <a:pt x="11" y="181"/>
                </a:cubicBezTo>
                <a:cubicBezTo>
                  <a:pt x="9" y="182"/>
                  <a:pt x="7" y="183"/>
                  <a:pt x="6" y="184"/>
                </a:cubicBezTo>
                <a:cubicBezTo>
                  <a:pt x="1" y="186"/>
                  <a:pt x="0" y="189"/>
                  <a:pt x="2" y="193"/>
                </a:cubicBezTo>
                <a:close/>
                <a:moveTo>
                  <a:pt x="16" y="180"/>
                </a:moveTo>
                <a:cubicBezTo>
                  <a:pt x="17" y="180"/>
                  <a:pt x="17" y="180"/>
                  <a:pt x="17" y="180"/>
                </a:cubicBezTo>
                <a:cubicBezTo>
                  <a:pt x="17" y="180"/>
                  <a:pt x="17" y="180"/>
                  <a:pt x="17" y="180"/>
                </a:cubicBezTo>
                <a:lnTo>
                  <a:pt x="16" y="180"/>
                </a:lnTo>
                <a:close/>
                <a:moveTo>
                  <a:pt x="100" y="188"/>
                </a:moveTo>
                <a:cubicBezTo>
                  <a:pt x="100" y="189"/>
                  <a:pt x="100" y="189"/>
                  <a:pt x="100" y="189"/>
                </a:cubicBezTo>
                <a:cubicBezTo>
                  <a:pt x="100" y="188"/>
                  <a:pt x="100" y="188"/>
                  <a:pt x="100" y="188"/>
                </a:cubicBezTo>
                <a:close/>
              </a:path>
            </a:pathLst>
          </a:cu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34" name="Freeform 29"/>
          <p:cNvSpPr>
            <a:spLocks/>
          </p:cNvSpPr>
          <p:nvPr/>
        </p:nvSpPr>
        <p:spPr bwMode="gray">
          <a:xfrm>
            <a:off x="716525" y="3491472"/>
            <a:ext cx="442483" cy="630203"/>
          </a:xfrm>
          <a:custGeom>
            <a:avLst/>
            <a:gdLst>
              <a:gd name="T0" fmla="*/ 65 w 165"/>
              <a:gd name="T1" fmla="*/ 213 h 235"/>
              <a:gd name="T2" fmla="*/ 63 w 165"/>
              <a:gd name="T3" fmla="*/ 136 h 235"/>
              <a:gd name="T4" fmla="*/ 64 w 165"/>
              <a:gd name="T5" fmla="*/ 101 h 235"/>
              <a:gd name="T6" fmla="*/ 32 w 165"/>
              <a:gd name="T7" fmla="*/ 65 h 235"/>
              <a:gd name="T8" fmla="*/ 12 w 165"/>
              <a:gd name="T9" fmla="*/ 53 h 235"/>
              <a:gd name="T10" fmla="*/ 35 w 165"/>
              <a:gd name="T11" fmla="*/ 59 h 235"/>
              <a:gd name="T12" fmla="*/ 30 w 165"/>
              <a:gd name="T13" fmla="*/ 48 h 235"/>
              <a:gd name="T14" fmla="*/ 22 w 165"/>
              <a:gd name="T15" fmla="*/ 42 h 235"/>
              <a:gd name="T16" fmla="*/ 27 w 165"/>
              <a:gd name="T17" fmla="*/ 35 h 235"/>
              <a:gd name="T18" fmla="*/ 30 w 165"/>
              <a:gd name="T19" fmla="*/ 30 h 235"/>
              <a:gd name="T20" fmla="*/ 41 w 165"/>
              <a:gd name="T21" fmla="*/ 47 h 235"/>
              <a:gd name="T22" fmla="*/ 61 w 165"/>
              <a:gd name="T23" fmla="*/ 63 h 235"/>
              <a:gd name="T24" fmla="*/ 62 w 165"/>
              <a:gd name="T25" fmla="*/ 27 h 235"/>
              <a:gd name="T26" fmla="*/ 76 w 165"/>
              <a:gd name="T27" fmla="*/ 32 h 235"/>
              <a:gd name="T28" fmla="*/ 82 w 165"/>
              <a:gd name="T29" fmla="*/ 14 h 235"/>
              <a:gd name="T30" fmla="*/ 91 w 165"/>
              <a:gd name="T31" fmla="*/ 14 h 235"/>
              <a:gd name="T32" fmla="*/ 95 w 165"/>
              <a:gd name="T33" fmla="*/ 34 h 235"/>
              <a:gd name="T34" fmla="*/ 95 w 165"/>
              <a:gd name="T35" fmla="*/ 49 h 235"/>
              <a:gd name="T36" fmla="*/ 117 w 165"/>
              <a:gd name="T37" fmla="*/ 31 h 235"/>
              <a:gd name="T38" fmla="*/ 135 w 165"/>
              <a:gd name="T39" fmla="*/ 11 h 235"/>
              <a:gd name="T40" fmla="*/ 158 w 165"/>
              <a:gd name="T41" fmla="*/ 4 h 235"/>
              <a:gd name="T42" fmla="*/ 157 w 165"/>
              <a:gd name="T43" fmla="*/ 12 h 235"/>
              <a:gd name="T44" fmla="*/ 138 w 165"/>
              <a:gd name="T45" fmla="*/ 25 h 235"/>
              <a:gd name="T46" fmla="*/ 119 w 165"/>
              <a:gd name="T47" fmla="*/ 43 h 235"/>
              <a:gd name="T48" fmla="*/ 94 w 165"/>
              <a:gd name="T49" fmla="*/ 84 h 235"/>
              <a:gd name="T50" fmla="*/ 94 w 165"/>
              <a:gd name="T51" fmla="*/ 96 h 235"/>
              <a:gd name="T52" fmla="*/ 104 w 165"/>
              <a:gd name="T53" fmla="*/ 88 h 235"/>
              <a:gd name="T54" fmla="*/ 118 w 165"/>
              <a:gd name="T55" fmla="*/ 90 h 235"/>
              <a:gd name="T56" fmla="*/ 112 w 165"/>
              <a:gd name="T57" fmla="*/ 94 h 235"/>
              <a:gd name="T58" fmla="*/ 95 w 165"/>
              <a:gd name="T59" fmla="*/ 215 h 235"/>
              <a:gd name="T60" fmla="*/ 128 w 165"/>
              <a:gd name="T61" fmla="*/ 233 h 235"/>
              <a:gd name="T62" fmla="*/ 60 w 165"/>
              <a:gd name="T63" fmla="*/ 233 h 235"/>
              <a:gd name="T64" fmla="*/ 53 w 165"/>
              <a:gd name="T65" fmla="*/ 223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5" h="235">
                <a:moveTo>
                  <a:pt x="53" y="223"/>
                </a:moveTo>
                <a:cubicBezTo>
                  <a:pt x="59" y="221"/>
                  <a:pt x="63" y="216"/>
                  <a:pt x="65" y="213"/>
                </a:cubicBezTo>
                <a:cubicBezTo>
                  <a:pt x="65" y="212"/>
                  <a:pt x="65" y="210"/>
                  <a:pt x="65" y="209"/>
                </a:cubicBezTo>
                <a:cubicBezTo>
                  <a:pt x="65" y="208"/>
                  <a:pt x="62" y="136"/>
                  <a:pt x="63" y="136"/>
                </a:cubicBezTo>
                <a:cubicBezTo>
                  <a:pt x="63" y="133"/>
                  <a:pt x="62" y="130"/>
                  <a:pt x="64" y="128"/>
                </a:cubicBezTo>
                <a:cubicBezTo>
                  <a:pt x="66" y="119"/>
                  <a:pt x="65" y="110"/>
                  <a:pt x="64" y="101"/>
                </a:cubicBezTo>
                <a:cubicBezTo>
                  <a:pt x="62" y="84"/>
                  <a:pt x="56" y="70"/>
                  <a:pt x="37" y="65"/>
                </a:cubicBezTo>
                <a:cubicBezTo>
                  <a:pt x="35" y="64"/>
                  <a:pt x="34" y="65"/>
                  <a:pt x="32" y="65"/>
                </a:cubicBezTo>
                <a:cubicBezTo>
                  <a:pt x="24" y="65"/>
                  <a:pt x="18" y="62"/>
                  <a:pt x="12" y="57"/>
                </a:cubicBezTo>
                <a:cubicBezTo>
                  <a:pt x="11" y="56"/>
                  <a:pt x="5" y="55"/>
                  <a:pt x="12" y="53"/>
                </a:cubicBezTo>
                <a:cubicBezTo>
                  <a:pt x="14" y="53"/>
                  <a:pt x="17" y="53"/>
                  <a:pt x="19" y="54"/>
                </a:cubicBezTo>
                <a:cubicBezTo>
                  <a:pt x="24" y="56"/>
                  <a:pt x="29" y="59"/>
                  <a:pt x="35" y="59"/>
                </a:cubicBezTo>
                <a:cubicBezTo>
                  <a:pt x="38" y="59"/>
                  <a:pt x="38" y="58"/>
                  <a:pt x="37" y="55"/>
                </a:cubicBezTo>
                <a:cubicBezTo>
                  <a:pt x="35" y="52"/>
                  <a:pt x="32" y="51"/>
                  <a:pt x="30" y="48"/>
                </a:cubicBezTo>
                <a:cubicBezTo>
                  <a:pt x="26" y="46"/>
                  <a:pt x="22" y="46"/>
                  <a:pt x="18" y="43"/>
                </a:cubicBezTo>
                <a:cubicBezTo>
                  <a:pt x="19" y="41"/>
                  <a:pt x="20" y="41"/>
                  <a:pt x="22" y="42"/>
                </a:cubicBezTo>
                <a:cubicBezTo>
                  <a:pt x="24" y="42"/>
                  <a:pt x="27" y="44"/>
                  <a:pt x="29" y="42"/>
                </a:cubicBezTo>
                <a:cubicBezTo>
                  <a:pt x="31" y="40"/>
                  <a:pt x="28" y="38"/>
                  <a:pt x="27" y="35"/>
                </a:cubicBezTo>
                <a:cubicBezTo>
                  <a:pt x="26" y="33"/>
                  <a:pt x="25" y="31"/>
                  <a:pt x="28" y="31"/>
                </a:cubicBezTo>
                <a:cubicBezTo>
                  <a:pt x="29" y="30"/>
                  <a:pt x="29" y="30"/>
                  <a:pt x="30" y="30"/>
                </a:cubicBezTo>
                <a:cubicBezTo>
                  <a:pt x="33" y="35"/>
                  <a:pt x="35" y="41"/>
                  <a:pt x="39" y="45"/>
                </a:cubicBezTo>
                <a:cubicBezTo>
                  <a:pt x="40" y="45"/>
                  <a:pt x="41" y="46"/>
                  <a:pt x="41" y="47"/>
                </a:cubicBezTo>
                <a:cubicBezTo>
                  <a:pt x="43" y="48"/>
                  <a:pt x="44" y="49"/>
                  <a:pt x="45" y="49"/>
                </a:cubicBezTo>
                <a:cubicBezTo>
                  <a:pt x="50" y="54"/>
                  <a:pt x="57" y="57"/>
                  <a:pt x="61" y="63"/>
                </a:cubicBezTo>
                <a:cubicBezTo>
                  <a:pt x="64" y="56"/>
                  <a:pt x="61" y="49"/>
                  <a:pt x="62" y="42"/>
                </a:cubicBezTo>
                <a:cubicBezTo>
                  <a:pt x="64" y="37"/>
                  <a:pt x="62" y="32"/>
                  <a:pt x="62" y="27"/>
                </a:cubicBezTo>
                <a:cubicBezTo>
                  <a:pt x="63" y="23"/>
                  <a:pt x="58" y="17"/>
                  <a:pt x="66" y="17"/>
                </a:cubicBezTo>
                <a:cubicBezTo>
                  <a:pt x="72" y="21"/>
                  <a:pt x="73" y="28"/>
                  <a:pt x="76" y="32"/>
                </a:cubicBezTo>
                <a:cubicBezTo>
                  <a:pt x="76" y="29"/>
                  <a:pt x="76" y="24"/>
                  <a:pt x="78" y="20"/>
                </a:cubicBezTo>
                <a:cubicBezTo>
                  <a:pt x="79" y="18"/>
                  <a:pt x="74" y="12"/>
                  <a:pt x="82" y="14"/>
                </a:cubicBezTo>
                <a:cubicBezTo>
                  <a:pt x="84" y="17"/>
                  <a:pt x="83" y="22"/>
                  <a:pt x="86" y="26"/>
                </a:cubicBezTo>
                <a:cubicBezTo>
                  <a:pt x="88" y="22"/>
                  <a:pt x="88" y="17"/>
                  <a:pt x="91" y="14"/>
                </a:cubicBezTo>
                <a:cubicBezTo>
                  <a:pt x="94" y="13"/>
                  <a:pt x="96" y="11"/>
                  <a:pt x="99" y="12"/>
                </a:cubicBezTo>
                <a:cubicBezTo>
                  <a:pt x="100" y="18"/>
                  <a:pt x="96" y="32"/>
                  <a:pt x="95" y="34"/>
                </a:cubicBezTo>
                <a:cubicBezTo>
                  <a:pt x="95" y="37"/>
                  <a:pt x="95" y="41"/>
                  <a:pt x="94" y="44"/>
                </a:cubicBezTo>
                <a:cubicBezTo>
                  <a:pt x="94" y="46"/>
                  <a:pt x="94" y="48"/>
                  <a:pt x="95" y="49"/>
                </a:cubicBezTo>
                <a:cubicBezTo>
                  <a:pt x="97" y="50"/>
                  <a:pt x="98" y="48"/>
                  <a:pt x="100" y="47"/>
                </a:cubicBezTo>
                <a:cubicBezTo>
                  <a:pt x="106" y="43"/>
                  <a:pt x="112" y="38"/>
                  <a:pt x="117" y="31"/>
                </a:cubicBezTo>
                <a:cubicBezTo>
                  <a:pt x="122" y="25"/>
                  <a:pt x="124" y="17"/>
                  <a:pt x="127" y="11"/>
                </a:cubicBezTo>
                <a:cubicBezTo>
                  <a:pt x="130" y="9"/>
                  <a:pt x="132" y="5"/>
                  <a:pt x="135" y="11"/>
                </a:cubicBezTo>
                <a:cubicBezTo>
                  <a:pt x="135" y="15"/>
                  <a:pt x="132" y="18"/>
                  <a:pt x="131" y="22"/>
                </a:cubicBezTo>
                <a:cubicBezTo>
                  <a:pt x="142" y="18"/>
                  <a:pt x="151" y="12"/>
                  <a:pt x="158" y="4"/>
                </a:cubicBezTo>
                <a:cubicBezTo>
                  <a:pt x="160" y="3"/>
                  <a:pt x="161" y="0"/>
                  <a:pt x="163" y="0"/>
                </a:cubicBezTo>
                <a:cubicBezTo>
                  <a:pt x="165" y="6"/>
                  <a:pt x="161" y="9"/>
                  <a:pt x="157" y="12"/>
                </a:cubicBezTo>
                <a:cubicBezTo>
                  <a:pt x="152" y="17"/>
                  <a:pt x="144" y="18"/>
                  <a:pt x="139" y="24"/>
                </a:cubicBezTo>
                <a:cubicBezTo>
                  <a:pt x="139" y="25"/>
                  <a:pt x="138" y="25"/>
                  <a:pt x="138" y="25"/>
                </a:cubicBezTo>
                <a:cubicBezTo>
                  <a:pt x="136" y="30"/>
                  <a:pt x="130" y="32"/>
                  <a:pt x="126" y="37"/>
                </a:cubicBezTo>
                <a:cubicBezTo>
                  <a:pt x="124" y="39"/>
                  <a:pt x="121" y="40"/>
                  <a:pt x="119" y="43"/>
                </a:cubicBezTo>
                <a:cubicBezTo>
                  <a:pt x="116" y="46"/>
                  <a:pt x="113" y="49"/>
                  <a:pt x="109" y="51"/>
                </a:cubicBezTo>
                <a:cubicBezTo>
                  <a:pt x="99" y="60"/>
                  <a:pt x="93" y="70"/>
                  <a:pt x="94" y="84"/>
                </a:cubicBezTo>
                <a:cubicBezTo>
                  <a:pt x="94" y="86"/>
                  <a:pt x="95" y="89"/>
                  <a:pt x="93" y="90"/>
                </a:cubicBezTo>
                <a:cubicBezTo>
                  <a:pt x="93" y="92"/>
                  <a:pt x="92" y="95"/>
                  <a:pt x="94" y="96"/>
                </a:cubicBezTo>
                <a:cubicBezTo>
                  <a:pt x="97" y="97"/>
                  <a:pt x="98" y="93"/>
                  <a:pt x="100" y="92"/>
                </a:cubicBezTo>
                <a:cubicBezTo>
                  <a:pt x="101" y="91"/>
                  <a:pt x="102" y="89"/>
                  <a:pt x="104" y="88"/>
                </a:cubicBezTo>
                <a:cubicBezTo>
                  <a:pt x="106" y="86"/>
                  <a:pt x="107" y="83"/>
                  <a:pt x="111" y="83"/>
                </a:cubicBezTo>
                <a:cubicBezTo>
                  <a:pt x="113" y="86"/>
                  <a:pt x="114" y="90"/>
                  <a:pt x="118" y="90"/>
                </a:cubicBezTo>
                <a:cubicBezTo>
                  <a:pt x="121" y="90"/>
                  <a:pt x="118" y="91"/>
                  <a:pt x="118" y="92"/>
                </a:cubicBezTo>
                <a:cubicBezTo>
                  <a:pt x="116" y="93"/>
                  <a:pt x="114" y="93"/>
                  <a:pt x="112" y="94"/>
                </a:cubicBezTo>
                <a:cubicBezTo>
                  <a:pt x="102" y="98"/>
                  <a:pt x="95" y="104"/>
                  <a:pt x="94" y="115"/>
                </a:cubicBezTo>
                <a:cubicBezTo>
                  <a:pt x="93" y="120"/>
                  <a:pt x="94" y="190"/>
                  <a:pt x="95" y="215"/>
                </a:cubicBezTo>
                <a:cubicBezTo>
                  <a:pt x="97" y="219"/>
                  <a:pt x="100" y="226"/>
                  <a:pt x="104" y="228"/>
                </a:cubicBezTo>
                <a:cubicBezTo>
                  <a:pt x="110" y="231"/>
                  <a:pt x="121" y="230"/>
                  <a:pt x="128" y="233"/>
                </a:cubicBezTo>
                <a:cubicBezTo>
                  <a:pt x="135" y="235"/>
                  <a:pt x="119" y="234"/>
                  <a:pt x="101" y="234"/>
                </a:cubicBezTo>
                <a:cubicBezTo>
                  <a:pt x="84" y="234"/>
                  <a:pt x="80" y="231"/>
                  <a:pt x="60" y="233"/>
                </a:cubicBezTo>
                <a:cubicBezTo>
                  <a:pt x="40" y="235"/>
                  <a:pt x="25" y="234"/>
                  <a:pt x="12" y="235"/>
                </a:cubicBezTo>
                <a:cubicBezTo>
                  <a:pt x="0" y="235"/>
                  <a:pt x="44" y="228"/>
                  <a:pt x="53" y="223"/>
                </a:cubicBezTo>
                <a:close/>
              </a:path>
            </a:pathLst>
          </a:custGeom>
          <a:solidFill>
            <a:srgbClr val="683C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3037" name="Gruppieren 23036"/>
          <p:cNvGrpSpPr/>
          <p:nvPr/>
        </p:nvGrpSpPr>
        <p:grpSpPr bwMode="gray">
          <a:xfrm>
            <a:off x="-72516" y="3108058"/>
            <a:ext cx="788685" cy="1013617"/>
            <a:chOff x="85030" y="3166984"/>
            <a:chExt cx="742835" cy="954691"/>
          </a:xfrm>
        </p:grpSpPr>
        <p:sp>
          <p:nvSpPr>
            <p:cNvPr id="22856" name="Freeform 51"/>
            <p:cNvSpPr>
              <a:spLocks noEditPoints="1"/>
            </p:cNvSpPr>
            <p:nvPr/>
          </p:nvSpPr>
          <p:spPr bwMode="gray">
            <a:xfrm>
              <a:off x="85030" y="3166984"/>
              <a:ext cx="742835" cy="592659"/>
            </a:xfrm>
            <a:custGeom>
              <a:avLst/>
              <a:gdLst>
                <a:gd name="T0" fmla="*/ 17 w 277"/>
                <a:gd name="T1" fmla="*/ 180 h 221"/>
                <a:gd name="T2" fmla="*/ 33 w 277"/>
                <a:gd name="T3" fmla="*/ 197 h 221"/>
                <a:gd name="T4" fmla="*/ 73 w 277"/>
                <a:gd name="T5" fmla="*/ 195 h 221"/>
                <a:gd name="T6" fmla="*/ 61 w 277"/>
                <a:gd name="T7" fmla="*/ 184 h 221"/>
                <a:gd name="T8" fmla="*/ 85 w 277"/>
                <a:gd name="T9" fmla="*/ 187 h 221"/>
                <a:gd name="T10" fmla="*/ 80 w 277"/>
                <a:gd name="T11" fmla="*/ 176 h 221"/>
                <a:gd name="T12" fmla="*/ 79 w 277"/>
                <a:gd name="T13" fmla="*/ 172 h 221"/>
                <a:gd name="T14" fmla="*/ 78 w 277"/>
                <a:gd name="T15" fmla="*/ 161 h 221"/>
                <a:gd name="T16" fmla="*/ 89 w 277"/>
                <a:gd name="T17" fmla="*/ 176 h 221"/>
                <a:gd name="T18" fmla="*/ 105 w 277"/>
                <a:gd name="T19" fmla="*/ 170 h 221"/>
                <a:gd name="T20" fmla="*/ 113 w 277"/>
                <a:gd name="T21" fmla="*/ 170 h 221"/>
                <a:gd name="T22" fmla="*/ 115 w 277"/>
                <a:gd name="T23" fmla="*/ 150 h 221"/>
                <a:gd name="T24" fmla="*/ 127 w 277"/>
                <a:gd name="T25" fmla="*/ 152 h 221"/>
                <a:gd name="T26" fmla="*/ 148 w 277"/>
                <a:gd name="T27" fmla="*/ 145 h 221"/>
                <a:gd name="T28" fmla="*/ 158 w 277"/>
                <a:gd name="T29" fmla="*/ 146 h 221"/>
                <a:gd name="T30" fmla="*/ 184 w 277"/>
                <a:gd name="T31" fmla="*/ 144 h 221"/>
                <a:gd name="T32" fmla="*/ 207 w 277"/>
                <a:gd name="T33" fmla="*/ 138 h 221"/>
                <a:gd name="T34" fmla="*/ 187 w 277"/>
                <a:gd name="T35" fmla="*/ 156 h 221"/>
                <a:gd name="T36" fmla="*/ 175 w 277"/>
                <a:gd name="T37" fmla="*/ 165 h 221"/>
                <a:gd name="T38" fmla="*/ 166 w 277"/>
                <a:gd name="T39" fmla="*/ 186 h 221"/>
                <a:gd name="T40" fmla="*/ 159 w 277"/>
                <a:gd name="T41" fmla="*/ 207 h 221"/>
                <a:gd name="T42" fmla="*/ 186 w 277"/>
                <a:gd name="T43" fmla="*/ 217 h 221"/>
                <a:gd name="T44" fmla="*/ 221 w 277"/>
                <a:gd name="T45" fmla="*/ 202 h 221"/>
                <a:gd name="T46" fmla="*/ 230 w 277"/>
                <a:gd name="T47" fmla="*/ 181 h 221"/>
                <a:gd name="T48" fmla="*/ 249 w 277"/>
                <a:gd name="T49" fmla="*/ 176 h 221"/>
                <a:gd name="T50" fmla="*/ 268 w 277"/>
                <a:gd name="T51" fmla="*/ 157 h 221"/>
                <a:gd name="T52" fmla="*/ 273 w 277"/>
                <a:gd name="T53" fmla="*/ 145 h 221"/>
                <a:gd name="T54" fmla="*/ 265 w 277"/>
                <a:gd name="T55" fmla="*/ 116 h 221"/>
                <a:gd name="T56" fmla="*/ 253 w 277"/>
                <a:gd name="T57" fmla="*/ 103 h 221"/>
                <a:gd name="T58" fmla="*/ 221 w 277"/>
                <a:gd name="T59" fmla="*/ 94 h 221"/>
                <a:gd name="T60" fmla="*/ 213 w 277"/>
                <a:gd name="T61" fmla="*/ 73 h 221"/>
                <a:gd name="T62" fmla="*/ 210 w 277"/>
                <a:gd name="T63" fmla="*/ 52 h 221"/>
                <a:gd name="T64" fmla="*/ 198 w 277"/>
                <a:gd name="T65" fmla="*/ 37 h 221"/>
                <a:gd name="T66" fmla="*/ 180 w 277"/>
                <a:gd name="T67" fmla="*/ 19 h 221"/>
                <a:gd name="T68" fmla="*/ 153 w 277"/>
                <a:gd name="T69" fmla="*/ 1 h 221"/>
                <a:gd name="T70" fmla="*/ 126 w 277"/>
                <a:gd name="T71" fmla="*/ 7 h 221"/>
                <a:gd name="T72" fmla="*/ 109 w 277"/>
                <a:gd name="T73" fmla="*/ 10 h 221"/>
                <a:gd name="T74" fmla="*/ 79 w 277"/>
                <a:gd name="T75" fmla="*/ 15 h 221"/>
                <a:gd name="T76" fmla="*/ 43 w 277"/>
                <a:gd name="T77" fmla="*/ 54 h 221"/>
                <a:gd name="T78" fmla="*/ 25 w 277"/>
                <a:gd name="T79" fmla="*/ 93 h 221"/>
                <a:gd name="T80" fmla="*/ 40 w 277"/>
                <a:gd name="T81" fmla="*/ 121 h 221"/>
                <a:gd name="T82" fmla="*/ 23 w 277"/>
                <a:gd name="T83" fmla="*/ 130 h 221"/>
                <a:gd name="T84" fmla="*/ 8 w 277"/>
                <a:gd name="T85" fmla="*/ 149 h 221"/>
                <a:gd name="T86" fmla="*/ 6 w 277"/>
                <a:gd name="T87" fmla="*/ 160 h 221"/>
                <a:gd name="T88" fmla="*/ 17 w 277"/>
                <a:gd name="T89" fmla="*/ 156 h 221"/>
                <a:gd name="T90" fmla="*/ 100 w 277"/>
                <a:gd name="T91" fmla="*/ 16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221">
                  <a:moveTo>
                    <a:pt x="2" y="168"/>
                  </a:moveTo>
                  <a:cubicBezTo>
                    <a:pt x="3" y="172"/>
                    <a:pt x="7" y="175"/>
                    <a:pt x="13" y="176"/>
                  </a:cubicBezTo>
                  <a:cubicBezTo>
                    <a:pt x="15" y="176"/>
                    <a:pt x="17" y="176"/>
                    <a:pt x="17" y="180"/>
                  </a:cubicBezTo>
                  <a:cubicBezTo>
                    <a:pt x="17" y="182"/>
                    <a:pt x="22" y="183"/>
                    <a:pt x="25" y="185"/>
                  </a:cubicBezTo>
                  <a:cubicBezTo>
                    <a:pt x="27" y="186"/>
                    <a:pt x="27" y="186"/>
                    <a:pt x="27" y="188"/>
                  </a:cubicBezTo>
                  <a:cubicBezTo>
                    <a:pt x="27" y="192"/>
                    <a:pt x="28" y="195"/>
                    <a:pt x="33" y="197"/>
                  </a:cubicBezTo>
                  <a:cubicBezTo>
                    <a:pt x="37" y="199"/>
                    <a:pt x="42" y="198"/>
                    <a:pt x="46" y="195"/>
                  </a:cubicBezTo>
                  <a:cubicBezTo>
                    <a:pt x="48" y="193"/>
                    <a:pt x="51" y="194"/>
                    <a:pt x="53" y="193"/>
                  </a:cubicBezTo>
                  <a:cubicBezTo>
                    <a:pt x="60" y="192"/>
                    <a:pt x="67" y="194"/>
                    <a:pt x="73" y="195"/>
                  </a:cubicBezTo>
                  <a:cubicBezTo>
                    <a:pt x="76" y="195"/>
                    <a:pt x="78" y="194"/>
                    <a:pt x="80" y="192"/>
                  </a:cubicBezTo>
                  <a:cubicBezTo>
                    <a:pt x="82" y="190"/>
                    <a:pt x="84" y="191"/>
                    <a:pt x="86" y="191"/>
                  </a:cubicBezTo>
                  <a:cubicBezTo>
                    <a:pt x="77" y="189"/>
                    <a:pt x="69" y="187"/>
                    <a:pt x="61" y="184"/>
                  </a:cubicBezTo>
                  <a:cubicBezTo>
                    <a:pt x="61" y="183"/>
                    <a:pt x="59" y="182"/>
                    <a:pt x="62" y="181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70" y="183"/>
                    <a:pt x="76" y="187"/>
                    <a:pt x="85" y="187"/>
                  </a:cubicBezTo>
                  <a:cubicBezTo>
                    <a:pt x="87" y="187"/>
                    <a:pt x="88" y="187"/>
                    <a:pt x="89" y="186"/>
                  </a:cubicBezTo>
                  <a:cubicBezTo>
                    <a:pt x="90" y="184"/>
                    <a:pt x="89" y="183"/>
                    <a:pt x="88" y="182"/>
                  </a:cubicBezTo>
                  <a:cubicBezTo>
                    <a:pt x="86" y="180"/>
                    <a:pt x="84" y="177"/>
                    <a:pt x="80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78" y="173"/>
                    <a:pt x="74" y="173"/>
                    <a:pt x="71" y="172"/>
                  </a:cubicBezTo>
                  <a:cubicBezTo>
                    <a:pt x="74" y="173"/>
                    <a:pt x="77" y="174"/>
                    <a:pt x="79" y="172"/>
                  </a:cubicBezTo>
                  <a:cubicBezTo>
                    <a:pt x="81" y="170"/>
                    <a:pt x="79" y="167"/>
                    <a:pt x="78" y="166"/>
                  </a:cubicBezTo>
                  <a:cubicBezTo>
                    <a:pt x="77" y="164"/>
                    <a:pt x="77" y="163"/>
                    <a:pt x="78" y="161"/>
                  </a:cubicBezTo>
                  <a:cubicBezTo>
                    <a:pt x="78" y="161"/>
                    <a:pt x="78" y="161"/>
                    <a:pt x="78" y="161"/>
                  </a:cubicBezTo>
                  <a:cubicBezTo>
                    <a:pt x="78" y="161"/>
                    <a:pt x="78" y="161"/>
                    <a:pt x="78" y="161"/>
                  </a:cubicBezTo>
                  <a:cubicBezTo>
                    <a:pt x="80" y="166"/>
                    <a:pt x="82" y="171"/>
                    <a:pt x="88" y="174"/>
                  </a:cubicBezTo>
                  <a:cubicBezTo>
                    <a:pt x="88" y="174"/>
                    <a:pt x="89" y="175"/>
                    <a:pt x="89" y="176"/>
                  </a:cubicBezTo>
                  <a:cubicBezTo>
                    <a:pt x="91" y="176"/>
                    <a:pt x="92" y="177"/>
                    <a:pt x="93" y="178"/>
                  </a:cubicBezTo>
                  <a:cubicBezTo>
                    <a:pt x="97" y="177"/>
                    <a:pt x="100" y="175"/>
                    <a:pt x="103" y="174"/>
                  </a:cubicBezTo>
                  <a:cubicBezTo>
                    <a:pt x="105" y="173"/>
                    <a:pt x="106" y="172"/>
                    <a:pt x="105" y="170"/>
                  </a:cubicBezTo>
                  <a:cubicBezTo>
                    <a:pt x="105" y="170"/>
                    <a:pt x="105" y="170"/>
                    <a:pt x="105" y="170"/>
                  </a:cubicBezTo>
                  <a:cubicBezTo>
                    <a:pt x="109" y="170"/>
                    <a:pt x="107" y="165"/>
                    <a:pt x="110" y="165"/>
                  </a:cubicBezTo>
                  <a:cubicBezTo>
                    <a:pt x="112" y="166"/>
                    <a:pt x="110" y="169"/>
                    <a:pt x="113" y="170"/>
                  </a:cubicBezTo>
                  <a:cubicBezTo>
                    <a:pt x="114" y="166"/>
                    <a:pt x="114" y="162"/>
                    <a:pt x="111" y="158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3" y="155"/>
                    <a:pt x="111" y="151"/>
                    <a:pt x="115" y="150"/>
                  </a:cubicBezTo>
                  <a:cubicBezTo>
                    <a:pt x="116" y="149"/>
                    <a:pt x="117" y="148"/>
                    <a:pt x="117" y="148"/>
                  </a:cubicBezTo>
                  <a:cubicBezTo>
                    <a:pt x="120" y="145"/>
                    <a:pt x="122" y="145"/>
                    <a:pt x="124" y="148"/>
                  </a:cubicBezTo>
                  <a:cubicBezTo>
                    <a:pt x="124" y="150"/>
                    <a:pt x="124" y="152"/>
                    <a:pt x="127" y="152"/>
                  </a:cubicBezTo>
                  <a:cubicBezTo>
                    <a:pt x="129" y="151"/>
                    <a:pt x="126" y="146"/>
                    <a:pt x="131" y="148"/>
                  </a:cubicBezTo>
                  <a:cubicBezTo>
                    <a:pt x="134" y="148"/>
                    <a:pt x="137" y="148"/>
                    <a:pt x="139" y="147"/>
                  </a:cubicBezTo>
                  <a:cubicBezTo>
                    <a:pt x="142" y="147"/>
                    <a:pt x="145" y="146"/>
                    <a:pt x="148" y="145"/>
                  </a:cubicBezTo>
                  <a:cubicBezTo>
                    <a:pt x="150" y="144"/>
                    <a:pt x="152" y="141"/>
                    <a:pt x="156" y="143"/>
                  </a:cubicBezTo>
                  <a:cubicBezTo>
                    <a:pt x="156" y="142"/>
                    <a:pt x="157" y="142"/>
                    <a:pt x="158" y="142"/>
                  </a:cubicBezTo>
                  <a:cubicBezTo>
                    <a:pt x="159" y="143"/>
                    <a:pt x="159" y="144"/>
                    <a:pt x="158" y="146"/>
                  </a:cubicBezTo>
                  <a:cubicBezTo>
                    <a:pt x="154" y="155"/>
                    <a:pt x="155" y="158"/>
                    <a:pt x="167" y="162"/>
                  </a:cubicBezTo>
                  <a:cubicBezTo>
                    <a:pt x="172" y="157"/>
                    <a:pt x="176" y="151"/>
                    <a:pt x="176" y="144"/>
                  </a:cubicBezTo>
                  <a:cubicBezTo>
                    <a:pt x="179" y="144"/>
                    <a:pt x="181" y="143"/>
                    <a:pt x="184" y="144"/>
                  </a:cubicBezTo>
                  <a:cubicBezTo>
                    <a:pt x="182" y="147"/>
                    <a:pt x="179" y="150"/>
                    <a:pt x="179" y="154"/>
                  </a:cubicBezTo>
                  <a:cubicBezTo>
                    <a:pt x="188" y="154"/>
                    <a:pt x="194" y="149"/>
                    <a:pt x="200" y="145"/>
                  </a:cubicBezTo>
                  <a:cubicBezTo>
                    <a:pt x="203" y="144"/>
                    <a:pt x="206" y="142"/>
                    <a:pt x="207" y="138"/>
                  </a:cubicBezTo>
                  <a:cubicBezTo>
                    <a:pt x="208" y="138"/>
                    <a:pt x="209" y="137"/>
                    <a:pt x="211" y="138"/>
                  </a:cubicBezTo>
                  <a:cubicBezTo>
                    <a:pt x="208" y="143"/>
                    <a:pt x="203" y="145"/>
                    <a:pt x="198" y="148"/>
                  </a:cubicBezTo>
                  <a:cubicBezTo>
                    <a:pt x="194" y="150"/>
                    <a:pt x="189" y="151"/>
                    <a:pt x="187" y="156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3" y="159"/>
                    <a:pt x="177" y="161"/>
                    <a:pt x="175" y="165"/>
                  </a:cubicBezTo>
                  <a:cubicBezTo>
                    <a:pt x="175" y="165"/>
                    <a:pt x="175" y="165"/>
                    <a:pt x="175" y="165"/>
                  </a:cubicBezTo>
                  <a:cubicBezTo>
                    <a:pt x="172" y="167"/>
                    <a:pt x="170" y="168"/>
                    <a:pt x="168" y="170"/>
                  </a:cubicBezTo>
                  <a:cubicBezTo>
                    <a:pt x="170" y="173"/>
                    <a:pt x="173" y="176"/>
                    <a:pt x="178" y="175"/>
                  </a:cubicBezTo>
                  <a:cubicBezTo>
                    <a:pt x="173" y="178"/>
                    <a:pt x="170" y="182"/>
                    <a:pt x="166" y="186"/>
                  </a:cubicBezTo>
                  <a:cubicBezTo>
                    <a:pt x="165" y="187"/>
                    <a:pt x="164" y="188"/>
                    <a:pt x="163" y="188"/>
                  </a:cubicBezTo>
                  <a:cubicBezTo>
                    <a:pt x="151" y="192"/>
                    <a:pt x="149" y="197"/>
                    <a:pt x="157" y="205"/>
                  </a:cubicBezTo>
                  <a:cubicBezTo>
                    <a:pt x="158" y="206"/>
                    <a:pt x="158" y="206"/>
                    <a:pt x="159" y="207"/>
                  </a:cubicBezTo>
                  <a:cubicBezTo>
                    <a:pt x="160" y="211"/>
                    <a:pt x="164" y="212"/>
                    <a:pt x="167" y="214"/>
                  </a:cubicBezTo>
                  <a:cubicBezTo>
                    <a:pt x="168" y="214"/>
                    <a:pt x="169" y="214"/>
                    <a:pt x="170" y="215"/>
                  </a:cubicBezTo>
                  <a:cubicBezTo>
                    <a:pt x="176" y="221"/>
                    <a:pt x="179" y="221"/>
                    <a:pt x="186" y="217"/>
                  </a:cubicBezTo>
                  <a:cubicBezTo>
                    <a:pt x="192" y="219"/>
                    <a:pt x="198" y="219"/>
                    <a:pt x="204" y="217"/>
                  </a:cubicBezTo>
                  <a:cubicBezTo>
                    <a:pt x="207" y="215"/>
                    <a:pt x="210" y="216"/>
                    <a:pt x="214" y="214"/>
                  </a:cubicBezTo>
                  <a:cubicBezTo>
                    <a:pt x="218" y="212"/>
                    <a:pt x="223" y="206"/>
                    <a:pt x="221" y="202"/>
                  </a:cubicBezTo>
                  <a:cubicBezTo>
                    <a:pt x="220" y="199"/>
                    <a:pt x="222" y="199"/>
                    <a:pt x="224" y="197"/>
                  </a:cubicBezTo>
                  <a:cubicBezTo>
                    <a:pt x="229" y="193"/>
                    <a:pt x="228" y="187"/>
                    <a:pt x="221" y="185"/>
                  </a:cubicBezTo>
                  <a:cubicBezTo>
                    <a:pt x="224" y="183"/>
                    <a:pt x="228" y="185"/>
                    <a:pt x="230" y="181"/>
                  </a:cubicBezTo>
                  <a:cubicBezTo>
                    <a:pt x="230" y="180"/>
                    <a:pt x="231" y="181"/>
                    <a:pt x="232" y="181"/>
                  </a:cubicBezTo>
                  <a:cubicBezTo>
                    <a:pt x="235" y="183"/>
                    <a:pt x="238" y="183"/>
                    <a:pt x="242" y="181"/>
                  </a:cubicBezTo>
                  <a:cubicBezTo>
                    <a:pt x="245" y="181"/>
                    <a:pt x="248" y="179"/>
                    <a:pt x="249" y="176"/>
                  </a:cubicBezTo>
                  <a:cubicBezTo>
                    <a:pt x="251" y="172"/>
                    <a:pt x="252" y="169"/>
                    <a:pt x="258" y="170"/>
                  </a:cubicBezTo>
                  <a:cubicBezTo>
                    <a:pt x="261" y="170"/>
                    <a:pt x="262" y="166"/>
                    <a:pt x="267" y="165"/>
                  </a:cubicBezTo>
                  <a:cubicBezTo>
                    <a:pt x="270" y="165"/>
                    <a:pt x="270" y="160"/>
                    <a:pt x="268" y="157"/>
                  </a:cubicBezTo>
                  <a:cubicBezTo>
                    <a:pt x="268" y="156"/>
                    <a:pt x="268" y="155"/>
                    <a:pt x="269" y="154"/>
                  </a:cubicBezTo>
                  <a:cubicBezTo>
                    <a:pt x="273" y="153"/>
                    <a:pt x="273" y="151"/>
                    <a:pt x="271" y="148"/>
                  </a:cubicBezTo>
                  <a:cubicBezTo>
                    <a:pt x="270" y="147"/>
                    <a:pt x="273" y="146"/>
                    <a:pt x="273" y="145"/>
                  </a:cubicBezTo>
                  <a:cubicBezTo>
                    <a:pt x="277" y="142"/>
                    <a:pt x="277" y="138"/>
                    <a:pt x="273" y="134"/>
                  </a:cubicBezTo>
                  <a:cubicBezTo>
                    <a:pt x="271" y="132"/>
                    <a:pt x="272" y="132"/>
                    <a:pt x="273" y="130"/>
                  </a:cubicBezTo>
                  <a:cubicBezTo>
                    <a:pt x="277" y="123"/>
                    <a:pt x="274" y="117"/>
                    <a:pt x="265" y="116"/>
                  </a:cubicBezTo>
                  <a:cubicBezTo>
                    <a:pt x="263" y="116"/>
                    <a:pt x="263" y="115"/>
                    <a:pt x="262" y="114"/>
                  </a:cubicBezTo>
                  <a:cubicBezTo>
                    <a:pt x="262" y="112"/>
                    <a:pt x="261" y="111"/>
                    <a:pt x="260" y="111"/>
                  </a:cubicBezTo>
                  <a:cubicBezTo>
                    <a:pt x="253" y="111"/>
                    <a:pt x="254" y="106"/>
                    <a:pt x="253" y="103"/>
                  </a:cubicBezTo>
                  <a:cubicBezTo>
                    <a:pt x="250" y="96"/>
                    <a:pt x="240" y="93"/>
                    <a:pt x="234" y="96"/>
                  </a:cubicBezTo>
                  <a:cubicBezTo>
                    <a:pt x="230" y="99"/>
                    <a:pt x="227" y="98"/>
                    <a:pt x="224" y="95"/>
                  </a:cubicBezTo>
                  <a:cubicBezTo>
                    <a:pt x="224" y="94"/>
                    <a:pt x="222" y="94"/>
                    <a:pt x="221" y="94"/>
                  </a:cubicBezTo>
                  <a:cubicBezTo>
                    <a:pt x="216" y="94"/>
                    <a:pt x="212" y="93"/>
                    <a:pt x="217" y="88"/>
                  </a:cubicBezTo>
                  <a:cubicBezTo>
                    <a:pt x="217" y="87"/>
                    <a:pt x="218" y="87"/>
                    <a:pt x="217" y="86"/>
                  </a:cubicBezTo>
                  <a:cubicBezTo>
                    <a:pt x="215" y="82"/>
                    <a:pt x="218" y="76"/>
                    <a:pt x="213" y="73"/>
                  </a:cubicBezTo>
                  <a:cubicBezTo>
                    <a:pt x="211" y="71"/>
                    <a:pt x="211" y="71"/>
                    <a:pt x="213" y="69"/>
                  </a:cubicBezTo>
                  <a:cubicBezTo>
                    <a:pt x="215" y="67"/>
                    <a:pt x="216" y="65"/>
                    <a:pt x="217" y="62"/>
                  </a:cubicBezTo>
                  <a:cubicBezTo>
                    <a:pt x="218" y="57"/>
                    <a:pt x="215" y="53"/>
                    <a:pt x="210" y="52"/>
                  </a:cubicBezTo>
                  <a:cubicBezTo>
                    <a:pt x="207" y="51"/>
                    <a:pt x="205" y="50"/>
                    <a:pt x="204" y="49"/>
                  </a:cubicBezTo>
                  <a:cubicBezTo>
                    <a:pt x="198" y="48"/>
                    <a:pt x="201" y="43"/>
                    <a:pt x="196" y="41"/>
                  </a:cubicBezTo>
                  <a:cubicBezTo>
                    <a:pt x="195" y="40"/>
                    <a:pt x="197" y="39"/>
                    <a:pt x="198" y="37"/>
                  </a:cubicBezTo>
                  <a:cubicBezTo>
                    <a:pt x="202" y="31"/>
                    <a:pt x="200" y="24"/>
                    <a:pt x="193" y="21"/>
                  </a:cubicBezTo>
                  <a:cubicBezTo>
                    <a:pt x="191" y="20"/>
                    <a:pt x="189" y="19"/>
                    <a:pt x="187" y="20"/>
                  </a:cubicBezTo>
                  <a:cubicBezTo>
                    <a:pt x="184" y="22"/>
                    <a:pt x="182" y="19"/>
                    <a:pt x="180" y="19"/>
                  </a:cubicBezTo>
                  <a:cubicBezTo>
                    <a:pt x="175" y="18"/>
                    <a:pt x="172" y="13"/>
                    <a:pt x="167" y="14"/>
                  </a:cubicBezTo>
                  <a:cubicBezTo>
                    <a:pt x="164" y="14"/>
                    <a:pt x="163" y="13"/>
                    <a:pt x="163" y="10"/>
                  </a:cubicBezTo>
                  <a:cubicBezTo>
                    <a:pt x="162" y="6"/>
                    <a:pt x="158" y="2"/>
                    <a:pt x="153" y="1"/>
                  </a:cubicBezTo>
                  <a:cubicBezTo>
                    <a:pt x="148" y="0"/>
                    <a:pt x="143" y="1"/>
                    <a:pt x="141" y="6"/>
                  </a:cubicBezTo>
                  <a:cubicBezTo>
                    <a:pt x="140" y="8"/>
                    <a:pt x="139" y="6"/>
                    <a:pt x="137" y="6"/>
                  </a:cubicBezTo>
                  <a:cubicBezTo>
                    <a:pt x="133" y="5"/>
                    <a:pt x="130" y="5"/>
                    <a:pt x="126" y="7"/>
                  </a:cubicBezTo>
                  <a:cubicBezTo>
                    <a:pt x="125" y="8"/>
                    <a:pt x="124" y="8"/>
                    <a:pt x="122" y="7"/>
                  </a:cubicBezTo>
                  <a:cubicBezTo>
                    <a:pt x="121" y="7"/>
                    <a:pt x="121" y="7"/>
                    <a:pt x="120" y="6"/>
                  </a:cubicBezTo>
                  <a:cubicBezTo>
                    <a:pt x="115" y="4"/>
                    <a:pt x="114" y="12"/>
                    <a:pt x="109" y="10"/>
                  </a:cubicBezTo>
                  <a:cubicBezTo>
                    <a:pt x="103" y="7"/>
                    <a:pt x="100" y="10"/>
                    <a:pt x="98" y="14"/>
                  </a:cubicBezTo>
                  <a:cubicBezTo>
                    <a:pt x="97" y="17"/>
                    <a:pt x="95" y="14"/>
                    <a:pt x="93" y="15"/>
                  </a:cubicBezTo>
                  <a:cubicBezTo>
                    <a:pt x="88" y="20"/>
                    <a:pt x="84" y="16"/>
                    <a:pt x="79" y="15"/>
                  </a:cubicBezTo>
                  <a:cubicBezTo>
                    <a:pt x="68" y="15"/>
                    <a:pt x="60" y="21"/>
                    <a:pt x="58" y="31"/>
                  </a:cubicBezTo>
                  <a:cubicBezTo>
                    <a:pt x="58" y="37"/>
                    <a:pt x="57" y="41"/>
                    <a:pt x="50" y="43"/>
                  </a:cubicBezTo>
                  <a:cubicBezTo>
                    <a:pt x="45" y="45"/>
                    <a:pt x="43" y="49"/>
                    <a:pt x="43" y="54"/>
                  </a:cubicBezTo>
                  <a:cubicBezTo>
                    <a:pt x="44" y="59"/>
                    <a:pt x="41" y="61"/>
                    <a:pt x="36" y="63"/>
                  </a:cubicBezTo>
                  <a:cubicBezTo>
                    <a:pt x="24" y="67"/>
                    <a:pt x="19" y="78"/>
                    <a:pt x="24" y="88"/>
                  </a:cubicBezTo>
                  <a:cubicBezTo>
                    <a:pt x="25" y="90"/>
                    <a:pt x="27" y="91"/>
                    <a:pt x="25" y="93"/>
                  </a:cubicBezTo>
                  <a:cubicBezTo>
                    <a:pt x="18" y="104"/>
                    <a:pt x="20" y="112"/>
                    <a:pt x="32" y="118"/>
                  </a:cubicBezTo>
                  <a:cubicBezTo>
                    <a:pt x="33" y="118"/>
                    <a:pt x="34" y="119"/>
                    <a:pt x="34" y="119"/>
                  </a:cubicBezTo>
                  <a:cubicBezTo>
                    <a:pt x="36" y="120"/>
                    <a:pt x="38" y="120"/>
                    <a:pt x="40" y="121"/>
                  </a:cubicBezTo>
                  <a:cubicBezTo>
                    <a:pt x="37" y="120"/>
                    <a:pt x="35" y="120"/>
                    <a:pt x="33" y="121"/>
                  </a:cubicBezTo>
                  <a:cubicBezTo>
                    <a:pt x="31" y="122"/>
                    <a:pt x="28" y="124"/>
                    <a:pt x="29" y="126"/>
                  </a:cubicBezTo>
                  <a:cubicBezTo>
                    <a:pt x="30" y="131"/>
                    <a:pt x="27" y="130"/>
                    <a:pt x="23" y="130"/>
                  </a:cubicBezTo>
                  <a:cubicBezTo>
                    <a:pt x="19" y="130"/>
                    <a:pt x="15" y="130"/>
                    <a:pt x="12" y="134"/>
                  </a:cubicBezTo>
                  <a:cubicBezTo>
                    <a:pt x="11" y="135"/>
                    <a:pt x="10" y="136"/>
                    <a:pt x="10" y="138"/>
                  </a:cubicBezTo>
                  <a:cubicBezTo>
                    <a:pt x="11" y="142"/>
                    <a:pt x="11" y="146"/>
                    <a:pt x="8" y="149"/>
                  </a:cubicBezTo>
                  <a:cubicBezTo>
                    <a:pt x="5" y="152"/>
                    <a:pt x="9" y="154"/>
                    <a:pt x="11" y="157"/>
                  </a:cubicBezTo>
                  <a:cubicBezTo>
                    <a:pt x="9" y="158"/>
                    <a:pt x="7" y="159"/>
                    <a:pt x="6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1" y="161"/>
                    <a:pt x="0" y="164"/>
                    <a:pt x="2" y="168"/>
                  </a:cubicBezTo>
                  <a:close/>
                  <a:moveTo>
                    <a:pt x="16" y="156"/>
                  </a:moveTo>
                  <a:cubicBezTo>
                    <a:pt x="17" y="156"/>
                    <a:pt x="17" y="156"/>
                    <a:pt x="17" y="156"/>
                  </a:cubicBezTo>
                  <a:cubicBezTo>
                    <a:pt x="17" y="156"/>
                    <a:pt x="17" y="156"/>
                    <a:pt x="17" y="156"/>
                  </a:cubicBezTo>
                  <a:lnTo>
                    <a:pt x="16" y="156"/>
                  </a:lnTo>
                  <a:close/>
                  <a:moveTo>
                    <a:pt x="100" y="163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100" y="163"/>
                    <a:pt x="100" y="163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857" name="Freeform 52"/>
            <p:cNvSpPr>
              <a:spLocks/>
            </p:cNvSpPr>
            <p:nvPr/>
          </p:nvSpPr>
          <p:spPr bwMode="gray">
            <a:xfrm>
              <a:off x="221797" y="3491472"/>
              <a:ext cx="442483" cy="630203"/>
            </a:xfrm>
            <a:custGeom>
              <a:avLst/>
              <a:gdLst>
                <a:gd name="T0" fmla="*/ 65 w 165"/>
                <a:gd name="T1" fmla="*/ 213 h 235"/>
                <a:gd name="T2" fmla="*/ 63 w 165"/>
                <a:gd name="T3" fmla="*/ 136 h 235"/>
                <a:gd name="T4" fmla="*/ 64 w 165"/>
                <a:gd name="T5" fmla="*/ 101 h 235"/>
                <a:gd name="T6" fmla="*/ 32 w 165"/>
                <a:gd name="T7" fmla="*/ 65 h 235"/>
                <a:gd name="T8" fmla="*/ 12 w 165"/>
                <a:gd name="T9" fmla="*/ 53 h 235"/>
                <a:gd name="T10" fmla="*/ 35 w 165"/>
                <a:gd name="T11" fmla="*/ 59 h 235"/>
                <a:gd name="T12" fmla="*/ 30 w 165"/>
                <a:gd name="T13" fmla="*/ 48 h 235"/>
                <a:gd name="T14" fmla="*/ 22 w 165"/>
                <a:gd name="T15" fmla="*/ 42 h 235"/>
                <a:gd name="T16" fmla="*/ 27 w 165"/>
                <a:gd name="T17" fmla="*/ 35 h 235"/>
                <a:gd name="T18" fmla="*/ 30 w 165"/>
                <a:gd name="T19" fmla="*/ 30 h 235"/>
                <a:gd name="T20" fmla="*/ 41 w 165"/>
                <a:gd name="T21" fmla="*/ 47 h 235"/>
                <a:gd name="T22" fmla="*/ 61 w 165"/>
                <a:gd name="T23" fmla="*/ 63 h 235"/>
                <a:gd name="T24" fmla="*/ 62 w 165"/>
                <a:gd name="T25" fmla="*/ 27 h 235"/>
                <a:gd name="T26" fmla="*/ 76 w 165"/>
                <a:gd name="T27" fmla="*/ 32 h 235"/>
                <a:gd name="T28" fmla="*/ 82 w 165"/>
                <a:gd name="T29" fmla="*/ 14 h 235"/>
                <a:gd name="T30" fmla="*/ 91 w 165"/>
                <a:gd name="T31" fmla="*/ 14 h 235"/>
                <a:gd name="T32" fmla="*/ 95 w 165"/>
                <a:gd name="T33" fmla="*/ 34 h 235"/>
                <a:gd name="T34" fmla="*/ 95 w 165"/>
                <a:gd name="T35" fmla="*/ 49 h 235"/>
                <a:gd name="T36" fmla="*/ 117 w 165"/>
                <a:gd name="T37" fmla="*/ 31 h 235"/>
                <a:gd name="T38" fmla="*/ 135 w 165"/>
                <a:gd name="T39" fmla="*/ 11 h 235"/>
                <a:gd name="T40" fmla="*/ 158 w 165"/>
                <a:gd name="T41" fmla="*/ 4 h 235"/>
                <a:gd name="T42" fmla="*/ 157 w 165"/>
                <a:gd name="T43" fmla="*/ 12 h 235"/>
                <a:gd name="T44" fmla="*/ 138 w 165"/>
                <a:gd name="T45" fmla="*/ 25 h 235"/>
                <a:gd name="T46" fmla="*/ 119 w 165"/>
                <a:gd name="T47" fmla="*/ 43 h 235"/>
                <a:gd name="T48" fmla="*/ 94 w 165"/>
                <a:gd name="T49" fmla="*/ 84 h 235"/>
                <a:gd name="T50" fmla="*/ 94 w 165"/>
                <a:gd name="T51" fmla="*/ 96 h 235"/>
                <a:gd name="T52" fmla="*/ 104 w 165"/>
                <a:gd name="T53" fmla="*/ 88 h 235"/>
                <a:gd name="T54" fmla="*/ 118 w 165"/>
                <a:gd name="T55" fmla="*/ 90 h 235"/>
                <a:gd name="T56" fmla="*/ 112 w 165"/>
                <a:gd name="T57" fmla="*/ 94 h 235"/>
                <a:gd name="T58" fmla="*/ 95 w 165"/>
                <a:gd name="T59" fmla="*/ 215 h 235"/>
                <a:gd name="T60" fmla="*/ 128 w 165"/>
                <a:gd name="T61" fmla="*/ 233 h 235"/>
                <a:gd name="T62" fmla="*/ 60 w 165"/>
                <a:gd name="T63" fmla="*/ 233 h 235"/>
                <a:gd name="T64" fmla="*/ 53 w 165"/>
                <a:gd name="T65" fmla="*/ 22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5" h="235">
                  <a:moveTo>
                    <a:pt x="53" y="223"/>
                  </a:moveTo>
                  <a:cubicBezTo>
                    <a:pt x="59" y="221"/>
                    <a:pt x="63" y="216"/>
                    <a:pt x="65" y="213"/>
                  </a:cubicBezTo>
                  <a:cubicBezTo>
                    <a:pt x="65" y="212"/>
                    <a:pt x="65" y="210"/>
                    <a:pt x="65" y="209"/>
                  </a:cubicBezTo>
                  <a:cubicBezTo>
                    <a:pt x="65" y="208"/>
                    <a:pt x="62" y="136"/>
                    <a:pt x="63" y="136"/>
                  </a:cubicBezTo>
                  <a:cubicBezTo>
                    <a:pt x="63" y="133"/>
                    <a:pt x="62" y="130"/>
                    <a:pt x="64" y="128"/>
                  </a:cubicBezTo>
                  <a:cubicBezTo>
                    <a:pt x="66" y="119"/>
                    <a:pt x="65" y="110"/>
                    <a:pt x="64" y="101"/>
                  </a:cubicBezTo>
                  <a:cubicBezTo>
                    <a:pt x="62" y="84"/>
                    <a:pt x="56" y="70"/>
                    <a:pt x="37" y="65"/>
                  </a:cubicBezTo>
                  <a:cubicBezTo>
                    <a:pt x="35" y="64"/>
                    <a:pt x="34" y="65"/>
                    <a:pt x="32" y="65"/>
                  </a:cubicBezTo>
                  <a:cubicBezTo>
                    <a:pt x="24" y="65"/>
                    <a:pt x="18" y="62"/>
                    <a:pt x="12" y="57"/>
                  </a:cubicBezTo>
                  <a:cubicBezTo>
                    <a:pt x="11" y="56"/>
                    <a:pt x="5" y="55"/>
                    <a:pt x="12" y="53"/>
                  </a:cubicBezTo>
                  <a:cubicBezTo>
                    <a:pt x="14" y="53"/>
                    <a:pt x="17" y="53"/>
                    <a:pt x="19" y="54"/>
                  </a:cubicBezTo>
                  <a:cubicBezTo>
                    <a:pt x="24" y="56"/>
                    <a:pt x="29" y="59"/>
                    <a:pt x="35" y="59"/>
                  </a:cubicBezTo>
                  <a:cubicBezTo>
                    <a:pt x="38" y="59"/>
                    <a:pt x="38" y="58"/>
                    <a:pt x="37" y="55"/>
                  </a:cubicBezTo>
                  <a:cubicBezTo>
                    <a:pt x="35" y="52"/>
                    <a:pt x="32" y="51"/>
                    <a:pt x="30" y="48"/>
                  </a:cubicBezTo>
                  <a:cubicBezTo>
                    <a:pt x="26" y="46"/>
                    <a:pt x="22" y="46"/>
                    <a:pt x="18" y="43"/>
                  </a:cubicBezTo>
                  <a:cubicBezTo>
                    <a:pt x="19" y="41"/>
                    <a:pt x="20" y="41"/>
                    <a:pt x="22" y="42"/>
                  </a:cubicBezTo>
                  <a:cubicBezTo>
                    <a:pt x="24" y="42"/>
                    <a:pt x="27" y="44"/>
                    <a:pt x="29" y="42"/>
                  </a:cubicBezTo>
                  <a:cubicBezTo>
                    <a:pt x="31" y="40"/>
                    <a:pt x="28" y="38"/>
                    <a:pt x="27" y="35"/>
                  </a:cubicBezTo>
                  <a:cubicBezTo>
                    <a:pt x="26" y="33"/>
                    <a:pt x="25" y="31"/>
                    <a:pt x="28" y="31"/>
                  </a:cubicBezTo>
                  <a:cubicBezTo>
                    <a:pt x="29" y="30"/>
                    <a:pt x="29" y="30"/>
                    <a:pt x="30" y="30"/>
                  </a:cubicBezTo>
                  <a:cubicBezTo>
                    <a:pt x="33" y="35"/>
                    <a:pt x="35" y="41"/>
                    <a:pt x="39" y="45"/>
                  </a:cubicBezTo>
                  <a:cubicBezTo>
                    <a:pt x="40" y="45"/>
                    <a:pt x="41" y="46"/>
                    <a:pt x="41" y="47"/>
                  </a:cubicBezTo>
                  <a:cubicBezTo>
                    <a:pt x="43" y="48"/>
                    <a:pt x="44" y="49"/>
                    <a:pt x="45" y="49"/>
                  </a:cubicBezTo>
                  <a:cubicBezTo>
                    <a:pt x="50" y="54"/>
                    <a:pt x="57" y="57"/>
                    <a:pt x="61" y="63"/>
                  </a:cubicBezTo>
                  <a:cubicBezTo>
                    <a:pt x="64" y="56"/>
                    <a:pt x="61" y="49"/>
                    <a:pt x="62" y="42"/>
                  </a:cubicBezTo>
                  <a:cubicBezTo>
                    <a:pt x="64" y="37"/>
                    <a:pt x="62" y="32"/>
                    <a:pt x="62" y="27"/>
                  </a:cubicBezTo>
                  <a:cubicBezTo>
                    <a:pt x="63" y="23"/>
                    <a:pt x="58" y="17"/>
                    <a:pt x="66" y="17"/>
                  </a:cubicBezTo>
                  <a:cubicBezTo>
                    <a:pt x="72" y="21"/>
                    <a:pt x="73" y="28"/>
                    <a:pt x="76" y="32"/>
                  </a:cubicBezTo>
                  <a:cubicBezTo>
                    <a:pt x="76" y="29"/>
                    <a:pt x="76" y="24"/>
                    <a:pt x="78" y="20"/>
                  </a:cubicBezTo>
                  <a:cubicBezTo>
                    <a:pt x="79" y="18"/>
                    <a:pt x="74" y="12"/>
                    <a:pt x="82" y="14"/>
                  </a:cubicBezTo>
                  <a:cubicBezTo>
                    <a:pt x="84" y="17"/>
                    <a:pt x="83" y="22"/>
                    <a:pt x="86" y="26"/>
                  </a:cubicBezTo>
                  <a:cubicBezTo>
                    <a:pt x="88" y="22"/>
                    <a:pt x="88" y="17"/>
                    <a:pt x="91" y="14"/>
                  </a:cubicBezTo>
                  <a:cubicBezTo>
                    <a:pt x="94" y="13"/>
                    <a:pt x="96" y="11"/>
                    <a:pt x="99" y="12"/>
                  </a:cubicBezTo>
                  <a:cubicBezTo>
                    <a:pt x="100" y="18"/>
                    <a:pt x="96" y="32"/>
                    <a:pt x="95" y="34"/>
                  </a:cubicBezTo>
                  <a:cubicBezTo>
                    <a:pt x="95" y="37"/>
                    <a:pt x="95" y="41"/>
                    <a:pt x="94" y="44"/>
                  </a:cubicBezTo>
                  <a:cubicBezTo>
                    <a:pt x="94" y="46"/>
                    <a:pt x="94" y="48"/>
                    <a:pt x="95" y="49"/>
                  </a:cubicBezTo>
                  <a:cubicBezTo>
                    <a:pt x="97" y="50"/>
                    <a:pt x="98" y="48"/>
                    <a:pt x="100" y="47"/>
                  </a:cubicBezTo>
                  <a:cubicBezTo>
                    <a:pt x="106" y="43"/>
                    <a:pt x="112" y="38"/>
                    <a:pt x="117" y="31"/>
                  </a:cubicBezTo>
                  <a:cubicBezTo>
                    <a:pt x="122" y="25"/>
                    <a:pt x="124" y="17"/>
                    <a:pt x="127" y="11"/>
                  </a:cubicBezTo>
                  <a:cubicBezTo>
                    <a:pt x="130" y="9"/>
                    <a:pt x="132" y="5"/>
                    <a:pt x="135" y="11"/>
                  </a:cubicBezTo>
                  <a:cubicBezTo>
                    <a:pt x="135" y="15"/>
                    <a:pt x="132" y="18"/>
                    <a:pt x="131" y="22"/>
                  </a:cubicBezTo>
                  <a:cubicBezTo>
                    <a:pt x="142" y="18"/>
                    <a:pt x="151" y="12"/>
                    <a:pt x="158" y="4"/>
                  </a:cubicBezTo>
                  <a:cubicBezTo>
                    <a:pt x="160" y="3"/>
                    <a:pt x="161" y="0"/>
                    <a:pt x="163" y="0"/>
                  </a:cubicBezTo>
                  <a:cubicBezTo>
                    <a:pt x="165" y="6"/>
                    <a:pt x="161" y="9"/>
                    <a:pt x="157" y="12"/>
                  </a:cubicBezTo>
                  <a:cubicBezTo>
                    <a:pt x="152" y="17"/>
                    <a:pt x="144" y="18"/>
                    <a:pt x="139" y="24"/>
                  </a:cubicBezTo>
                  <a:cubicBezTo>
                    <a:pt x="139" y="25"/>
                    <a:pt x="138" y="25"/>
                    <a:pt x="138" y="25"/>
                  </a:cubicBezTo>
                  <a:cubicBezTo>
                    <a:pt x="136" y="30"/>
                    <a:pt x="130" y="32"/>
                    <a:pt x="126" y="37"/>
                  </a:cubicBezTo>
                  <a:cubicBezTo>
                    <a:pt x="124" y="39"/>
                    <a:pt x="121" y="40"/>
                    <a:pt x="119" y="43"/>
                  </a:cubicBezTo>
                  <a:cubicBezTo>
                    <a:pt x="116" y="46"/>
                    <a:pt x="113" y="49"/>
                    <a:pt x="109" y="51"/>
                  </a:cubicBezTo>
                  <a:cubicBezTo>
                    <a:pt x="99" y="60"/>
                    <a:pt x="93" y="70"/>
                    <a:pt x="94" y="84"/>
                  </a:cubicBezTo>
                  <a:cubicBezTo>
                    <a:pt x="94" y="86"/>
                    <a:pt x="95" y="89"/>
                    <a:pt x="93" y="90"/>
                  </a:cubicBezTo>
                  <a:cubicBezTo>
                    <a:pt x="93" y="92"/>
                    <a:pt x="92" y="95"/>
                    <a:pt x="94" y="96"/>
                  </a:cubicBezTo>
                  <a:cubicBezTo>
                    <a:pt x="97" y="97"/>
                    <a:pt x="98" y="93"/>
                    <a:pt x="100" y="92"/>
                  </a:cubicBezTo>
                  <a:cubicBezTo>
                    <a:pt x="101" y="91"/>
                    <a:pt x="102" y="89"/>
                    <a:pt x="104" y="88"/>
                  </a:cubicBezTo>
                  <a:cubicBezTo>
                    <a:pt x="106" y="86"/>
                    <a:pt x="107" y="83"/>
                    <a:pt x="111" y="83"/>
                  </a:cubicBezTo>
                  <a:cubicBezTo>
                    <a:pt x="113" y="86"/>
                    <a:pt x="114" y="90"/>
                    <a:pt x="118" y="90"/>
                  </a:cubicBezTo>
                  <a:cubicBezTo>
                    <a:pt x="121" y="90"/>
                    <a:pt x="118" y="91"/>
                    <a:pt x="118" y="92"/>
                  </a:cubicBezTo>
                  <a:cubicBezTo>
                    <a:pt x="116" y="93"/>
                    <a:pt x="114" y="93"/>
                    <a:pt x="112" y="94"/>
                  </a:cubicBezTo>
                  <a:cubicBezTo>
                    <a:pt x="102" y="98"/>
                    <a:pt x="95" y="104"/>
                    <a:pt x="94" y="115"/>
                  </a:cubicBezTo>
                  <a:cubicBezTo>
                    <a:pt x="93" y="120"/>
                    <a:pt x="94" y="190"/>
                    <a:pt x="95" y="215"/>
                  </a:cubicBezTo>
                  <a:cubicBezTo>
                    <a:pt x="97" y="219"/>
                    <a:pt x="100" y="226"/>
                    <a:pt x="104" y="228"/>
                  </a:cubicBezTo>
                  <a:cubicBezTo>
                    <a:pt x="110" y="231"/>
                    <a:pt x="121" y="230"/>
                    <a:pt x="128" y="233"/>
                  </a:cubicBezTo>
                  <a:cubicBezTo>
                    <a:pt x="135" y="235"/>
                    <a:pt x="119" y="234"/>
                    <a:pt x="101" y="234"/>
                  </a:cubicBezTo>
                  <a:cubicBezTo>
                    <a:pt x="84" y="234"/>
                    <a:pt x="80" y="231"/>
                    <a:pt x="60" y="233"/>
                  </a:cubicBezTo>
                  <a:cubicBezTo>
                    <a:pt x="40" y="235"/>
                    <a:pt x="25" y="234"/>
                    <a:pt x="12" y="235"/>
                  </a:cubicBezTo>
                  <a:cubicBezTo>
                    <a:pt x="0" y="235"/>
                    <a:pt x="44" y="228"/>
                    <a:pt x="53" y="223"/>
                  </a:cubicBezTo>
                  <a:close/>
                </a:path>
              </a:pathLst>
            </a:custGeom>
            <a:solidFill>
              <a:srgbClr val="683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40CAFFB9-3204-473B-A092-D00434DEDC07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137887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think-cell Slide" r:id="rId53" imgW="270" imgH="270" progId="TCLayout.ActiveDocument.1">
                  <p:embed/>
                </p:oleObj>
              </mc:Choice>
              <mc:Fallback>
                <p:oleObj name="think-cell Slide" r:id="rId5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9AC7D0E5-E49C-4C20-8E27-DECC4A667D81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en-GB" sz="1600" dirty="0">
              <a:latin typeface="Lucida Sans Techem" panose="020B0602040502020204" pitchFamily="34" charset="0"/>
              <a:ea typeface="+mj-ea"/>
              <a:sym typeface="Lucida Sans Techem" panose="020B0602040502020204" pitchFamily="34" charset="0"/>
            </a:endParaRPr>
          </a:p>
        </p:txBody>
      </p:sp>
      <p:sp>
        <p:nvSpPr>
          <p:cNvPr id="22812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-3175" y="4602163"/>
            <a:ext cx="9147175" cy="377825"/>
          </a:xfrm>
          <a:prstGeom prst="rect">
            <a:avLst/>
          </a:prstGeom>
          <a:solidFill>
            <a:srgbClr val="9282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14" name="Rectangle 9"/>
          <p:cNvSpPr>
            <a:spLocks noChangeArrowheads="1"/>
          </p:cNvSpPr>
          <p:nvPr/>
        </p:nvSpPr>
        <p:spPr bwMode="gray">
          <a:xfrm>
            <a:off x="-3175" y="3986213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18" name="Rectangle 13"/>
          <p:cNvSpPr>
            <a:spLocks noChangeArrowheads="1"/>
          </p:cNvSpPr>
          <p:nvPr/>
        </p:nvSpPr>
        <p:spPr bwMode="gray">
          <a:xfrm>
            <a:off x="-3175" y="39989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20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-3175" y="842963"/>
            <a:ext cx="91440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516" name="Gruppieren 515"/>
          <p:cNvGrpSpPr/>
          <p:nvPr/>
        </p:nvGrpSpPr>
        <p:grpSpPr bwMode="gray">
          <a:xfrm>
            <a:off x="0" y="180000"/>
            <a:ext cx="9144000" cy="586966"/>
            <a:chOff x="0" y="180000"/>
            <a:chExt cx="9144000" cy="586966"/>
          </a:xfrm>
        </p:grpSpPr>
        <p:sp>
          <p:nvSpPr>
            <p:cNvPr id="517" name="Rechteck 516"/>
            <p:cNvSpPr/>
            <p:nvPr userDrawn="1"/>
          </p:nvSpPr>
          <p:spPr bwMode="gray">
            <a:xfrm>
              <a:off x="0" y="556552"/>
              <a:ext cx="9144000" cy="504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18" name="Logo"/>
            <p:cNvPicPr>
              <a:picLocks noChangeAspect="1"/>
            </p:cNvPicPr>
            <p:nvPr userDrawn="1"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16316" y="180000"/>
              <a:ext cx="1260000" cy="586966"/>
            </a:xfrm>
            <a:prstGeom prst="rect">
              <a:avLst/>
            </a:prstGeom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22824" name="Rectangle 19"/>
          <p:cNvSpPr>
            <a:spLocks noChangeArrowheads="1"/>
          </p:cNvSpPr>
          <p:nvPr/>
        </p:nvSpPr>
        <p:spPr bwMode="gray">
          <a:xfrm>
            <a:off x="-3175" y="4202113"/>
            <a:ext cx="1244971" cy="104775"/>
          </a:xfrm>
          <a:prstGeom prst="rect">
            <a:avLst/>
          </a:pr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25" name="Freeform 20"/>
          <p:cNvSpPr>
            <a:spLocks/>
          </p:cNvSpPr>
          <p:nvPr/>
        </p:nvSpPr>
        <p:spPr bwMode="gray">
          <a:xfrm>
            <a:off x="92075" y="4205288"/>
            <a:ext cx="120650" cy="101600"/>
          </a:xfrm>
          <a:custGeom>
            <a:avLst/>
            <a:gdLst>
              <a:gd name="T0" fmla="*/ 74 w 76"/>
              <a:gd name="T1" fmla="*/ 0 h 64"/>
              <a:gd name="T2" fmla="*/ 0 w 76"/>
              <a:gd name="T3" fmla="*/ 60 h 64"/>
              <a:gd name="T4" fmla="*/ 2 w 76"/>
              <a:gd name="T5" fmla="*/ 64 h 64"/>
              <a:gd name="T6" fmla="*/ 76 w 76"/>
              <a:gd name="T7" fmla="*/ 2 h 64"/>
              <a:gd name="T8" fmla="*/ 74 w 76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64">
                <a:moveTo>
                  <a:pt x="74" y="0"/>
                </a:moveTo>
                <a:lnTo>
                  <a:pt x="0" y="60"/>
                </a:lnTo>
                <a:lnTo>
                  <a:pt x="2" y="64"/>
                </a:lnTo>
                <a:lnTo>
                  <a:pt x="76" y="2"/>
                </a:lnTo>
                <a:lnTo>
                  <a:pt x="74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26" name="Freeform 21"/>
          <p:cNvSpPr>
            <a:spLocks/>
          </p:cNvSpPr>
          <p:nvPr/>
        </p:nvSpPr>
        <p:spPr bwMode="gray">
          <a:xfrm>
            <a:off x="92075" y="4205288"/>
            <a:ext cx="120650" cy="101600"/>
          </a:xfrm>
          <a:custGeom>
            <a:avLst/>
            <a:gdLst>
              <a:gd name="T0" fmla="*/ 74 w 76"/>
              <a:gd name="T1" fmla="*/ 0 h 64"/>
              <a:gd name="T2" fmla="*/ 0 w 76"/>
              <a:gd name="T3" fmla="*/ 60 h 64"/>
              <a:gd name="T4" fmla="*/ 2 w 76"/>
              <a:gd name="T5" fmla="*/ 64 h 64"/>
              <a:gd name="T6" fmla="*/ 76 w 76"/>
              <a:gd name="T7" fmla="*/ 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64">
                <a:moveTo>
                  <a:pt x="74" y="0"/>
                </a:moveTo>
                <a:lnTo>
                  <a:pt x="0" y="60"/>
                </a:lnTo>
                <a:lnTo>
                  <a:pt x="2" y="64"/>
                </a:lnTo>
                <a:lnTo>
                  <a:pt x="76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27" name="Freeform 22"/>
          <p:cNvSpPr>
            <a:spLocks/>
          </p:cNvSpPr>
          <p:nvPr/>
        </p:nvSpPr>
        <p:spPr bwMode="gray">
          <a:xfrm>
            <a:off x="412750" y="4205288"/>
            <a:ext cx="123825" cy="101600"/>
          </a:xfrm>
          <a:custGeom>
            <a:avLst/>
            <a:gdLst>
              <a:gd name="T0" fmla="*/ 74 w 78"/>
              <a:gd name="T1" fmla="*/ 0 h 64"/>
              <a:gd name="T2" fmla="*/ 0 w 78"/>
              <a:gd name="T3" fmla="*/ 60 h 64"/>
              <a:gd name="T4" fmla="*/ 2 w 78"/>
              <a:gd name="T5" fmla="*/ 64 h 64"/>
              <a:gd name="T6" fmla="*/ 78 w 78"/>
              <a:gd name="T7" fmla="*/ 2 h 64"/>
              <a:gd name="T8" fmla="*/ 74 w 78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64">
                <a:moveTo>
                  <a:pt x="74" y="0"/>
                </a:moveTo>
                <a:lnTo>
                  <a:pt x="0" y="60"/>
                </a:lnTo>
                <a:lnTo>
                  <a:pt x="2" y="64"/>
                </a:lnTo>
                <a:lnTo>
                  <a:pt x="78" y="2"/>
                </a:lnTo>
                <a:lnTo>
                  <a:pt x="74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28" name="Freeform 23"/>
          <p:cNvSpPr>
            <a:spLocks/>
          </p:cNvSpPr>
          <p:nvPr/>
        </p:nvSpPr>
        <p:spPr bwMode="gray">
          <a:xfrm>
            <a:off x="412750" y="4205288"/>
            <a:ext cx="123825" cy="101600"/>
          </a:xfrm>
          <a:custGeom>
            <a:avLst/>
            <a:gdLst>
              <a:gd name="T0" fmla="*/ 74 w 78"/>
              <a:gd name="T1" fmla="*/ 0 h 64"/>
              <a:gd name="T2" fmla="*/ 0 w 78"/>
              <a:gd name="T3" fmla="*/ 60 h 64"/>
              <a:gd name="T4" fmla="*/ 2 w 78"/>
              <a:gd name="T5" fmla="*/ 64 h 64"/>
              <a:gd name="T6" fmla="*/ 78 w 78"/>
              <a:gd name="T7" fmla="*/ 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64">
                <a:moveTo>
                  <a:pt x="74" y="0"/>
                </a:moveTo>
                <a:lnTo>
                  <a:pt x="0" y="60"/>
                </a:lnTo>
                <a:lnTo>
                  <a:pt x="2" y="64"/>
                </a:lnTo>
                <a:lnTo>
                  <a:pt x="78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29" name="Freeform 24"/>
          <p:cNvSpPr>
            <a:spLocks/>
          </p:cNvSpPr>
          <p:nvPr/>
        </p:nvSpPr>
        <p:spPr bwMode="gray">
          <a:xfrm>
            <a:off x="752475" y="4205288"/>
            <a:ext cx="120650" cy="101600"/>
          </a:xfrm>
          <a:custGeom>
            <a:avLst/>
            <a:gdLst>
              <a:gd name="T0" fmla="*/ 74 w 76"/>
              <a:gd name="T1" fmla="*/ 0 h 64"/>
              <a:gd name="T2" fmla="*/ 0 w 76"/>
              <a:gd name="T3" fmla="*/ 60 h 64"/>
              <a:gd name="T4" fmla="*/ 2 w 76"/>
              <a:gd name="T5" fmla="*/ 64 h 64"/>
              <a:gd name="T6" fmla="*/ 76 w 76"/>
              <a:gd name="T7" fmla="*/ 2 h 64"/>
              <a:gd name="T8" fmla="*/ 74 w 76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64">
                <a:moveTo>
                  <a:pt x="74" y="0"/>
                </a:moveTo>
                <a:lnTo>
                  <a:pt x="0" y="60"/>
                </a:lnTo>
                <a:lnTo>
                  <a:pt x="2" y="64"/>
                </a:lnTo>
                <a:lnTo>
                  <a:pt x="76" y="2"/>
                </a:lnTo>
                <a:lnTo>
                  <a:pt x="74" y="0"/>
                </a:lnTo>
                <a:close/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30" name="Freeform 25"/>
          <p:cNvSpPr>
            <a:spLocks/>
          </p:cNvSpPr>
          <p:nvPr/>
        </p:nvSpPr>
        <p:spPr bwMode="gray">
          <a:xfrm>
            <a:off x="752475" y="4205288"/>
            <a:ext cx="120650" cy="101600"/>
          </a:xfrm>
          <a:custGeom>
            <a:avLst/>
            <a:gdLst>
              <a:gd name="T0" fmla="*/ 74 w 76"/>
              <a:gd name="T1" fmla="*/ 0 h 64"/>
              <a:gd name="T2" fmla="*/ 0 w 76"/>
              <a:gd name="T3" fmla="*/ 60 h 64"/>
              <a:gd name="T4" fmla="*/ 2 w 76"/>
              <a:gd name="T5" fmla="*/ 64 h 64"/>
              <a:gd name="T6" fmla="*/ 76 w 76"/>
              <a:gd name="T7" fmla="*/ 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64">
                <a:moveTo>
                  <a:pt x="74" y="0"/>
                </a:moveTo>
                <a:lnTo>
                  <a:pt x="0" y="60"/>
                </a:lnTo>
                <a:lnTo>
                  <a:pt x="2" y="64"/>
                </a:lnTo>
                <a:lnTo>
                  <a:pt x="76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32" name="Freeform 27"/>
          <p:cNvSpPr>
            <a:spLocks/>
          </p:cNvSpPr>
          <p:nvPr/>
        </p:nvSpPr>
        <p:spPr bwMode="gray">
          <a:xfrm>
            <a:off x="1085850" y="4205288"/>
            <a:ext cx="123825" cy="101600"/>
          </a:xfrm>
          <a:custGeom>
            <a:avLst/>
            <a:gdLst>
              <a:gd name="T0" fmla="*/ 74 w 78"/>
              <a:gd name="T1" fmla="*/ 0 h 64"/>
              <a:gd name="T2" fmla="*/ 0 w 78"/>
              <a:gd name="T3" fmla="*/ 60 h 64"/>
              <a:gd name="T4" fmla="*/ 2 w 78"/>
              <a:gd name="T5" fmla="*/ 64 h 64"/>
              <a:gd name="T6" fmla="*/ 78 w 78"/>
              <a:gd name="T7" fmla="*/ 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64">
                <a:moveTo>
                  <a:pt x="74" y="0"/>
                </a:moveTo>
                <a:lnTo>
                  <a:pt x="0" y="60"/>
                </a:lnTo>
                <a:lnTo>
                  <a:pt x="2" y="64"/>
                </a:lnTo>
                <a:lnTo>
                  <a:pt x="78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44" name="Textfeld 543">
            <a:extLst>
              <a:ext uri="{FF2B5EF4-FFF2-40B4-BE49-F238E27FC236}">
                <a16:creationId xmlns:a16="http://schemas.microsoft.com/office/drawing/2014/main" id="{0B50F644-3F11-4EE2-A870-7C1A2D7F1A91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gray">
          <a:xfrm>
            <a:off x="7345076" y="1235645"/>
            <a:ext cx="1331240" cy="2776265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tr-TR" sz="750" dirty="0"/>
              <a:t>Telsiz/Radyo Isı Pay Ölçerler</a:t>
            </a:r>
            <a:r>
              <a:rPr lang="en-GB" sz="750" dirty="0"/>
              <a:t> </a:t>
            </a:r>
            <a:r>
              <a:rPr lang="tr-TR" sz="750" dirty="0"/>
              <a:t>radyatörün üzerine montaj ve kurulumu yapılır</a:t>
            </a:r>
            <a:r>
              <a:rPr lang="en-GB" sz="750" dirty="0"/>
              <a:t>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tr-TR" sz="750" dirty="0"/>
              <a:t>Telsiz/Radyo</a:t>
            </a:r>
            <a:r>
              <a:rPr lang="en-GB" sz="750" dirty="0"/>
              <a:t> </a:t>
            </a:r>
            <a:r>
              <a:rPr lang="tr-TR" sz="750" dirty="0"/>
              <a:t>Su Sayaçları</a:t>
            </a:r>
            <a:br>
              <a:rPr lang="en-GB" sz="750" dirty="0"/>
            </a:br>
            <a:r>
              <a:rPr lang="tr-TR" sz="750" dirty="0"/>
              <a:t>sıcak ve soğuk su tüketimlerini ölçer.</a:t>
            </a:r>
            <a:endParaRPr lang="en-GB" sz="750" dirty="0"/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tr-TR" sz="750" dirty="0"/>
              <a:t>Yerden ısıtma için Telsiz/Radyo</a:t>
            </a:r>
            <a:r>
              <a:rPr lang="en-GB" sz="750" dirty="0"/>
              <a:t> </a:t>
            </a:r>
            <a:r>
              <a:rPr lang="tr-TR" sz="750" dirty="0"/>
              <a:t>Isı Sayaçları</a:t>
            </a:r>
            <a:r>
              <a:rPr lang="en-GB" sz="750" dirty="0"/>
              <a:t> </a:t>
            </a:r>
            <a:r>
              <a:rPr lang="tr-TR" sz="750" dirty="0"/>
              <a:t>kullanılır.</a:t>
            </a:r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tr-TR" sz="750" dirty="0"/>
              <a:t>Telsiz/Radyo Soğutma Sayaçları soğutma tüketimlerini ölçer.</a:t>
            </a:r>
            <a:br>
              <a:rPr lang="en-GB" sz="750" dirty="0"/>
            </a:br>
            <a:r>
              <a:rPr lang="tr-TR" sz="750" dirty="0"/>
              <a:t>Telsiz/Radyo duman detektörleri cihazınızın durumunu kontrol edip saklar</a:t>
            </a:r>
            <a:r>
              <a:rPr lang="en-GB" sz="750" dirty="0"/>
              <a:t>.</a:t>
            </a:r>
            <a:endParaRPr lang="tr-TR" sz="750" dirty="0"/>
          </a:p>
          <a:p>
            <a:pPr>
              <a:lnSpc>
                <a:spcPct val="120000"/>
              </a:lnSpc>
              <a:spcAft>
                <a:spcPts val="400"/>
              </a:spcAft>
            </a:pPr>
            <a:r>
              <a:rPr lang="tr-TR" sz="750" dirty="0"/>
              <a:t>Okumalar</a:t>
            </a:r>
            <a:r>
              <a:rPr lang="en-GB" sz="750" dirty="0"/>
              <a:t> </a:t>
            </a:r>
            <a:r>
              <a:rPr lang="tr-TR" sz="750" dirty="0"/>
              <a:t>telsiz/radyo veri toplama yoluyla alınır</a:t>
            </a:r>
            <a:r>
              <a:rPr lang="en-GB" sz="750" dirty="0"/>
              <a:t>. </a:t>
            </a:r>
          </a:p>
        </p:txBody>
      </p:sp>
      <p:sp>
        <p:nvSpPr>
          <p:cNvPr id="22823" name="Freeform 18"/>
          <p:cNvSpPr>
            <a:spLocks/>
          </p:cNvSpPr>
          <p:nvPr/>
        </p:nvSpPr>
        <p:spPr bwMode="gray">
          <a:xfrm>
            <a:off x="1428251" y="1291261"/>
            <a:ext cx="685800" cy="311150"/>
          </a:xfrm>
          <a:custGeom>
            <a:avLst/>
            <a:gdLst>
              <a:gd name="T0" fmla="*/ 0 w 216"/>
              <a:gd name="T1" fmla="*/ 52 h 98"/>
              <a:gd name="T2" fmla="*/ 42 w 216"/>
              <a:gd name="T3" fmla="*/ 26 h 98"/>
              <a:gd name="T4" fmla="*/ 84 w 216"/>
              <a:gd name="T5" fmla="*/ 11 h 98"/>
              <a:gd name="T6" fmla="*/ 121 w 216"/>
              <a:gd name="T7" fmla="*/ 0 h 98"/>
              <a:gd name="T8" fmla="*/ 166 w 216"/>
              <a:gd name="T9" fmla="*/ 27 h 98"/>
              <a:gd name="T10" fmla="*/ 165 w 216"/>
              <a:gd name="T11" fmla="*/ 33 h 98"/>
              <a:gd name="T12" fmla="*/ 171 w 216"/>
              <a:gd name="T13" fmla="*/ 43 h 98"/>
              <a:gd name="T14" fmla="*/ 216 w 216"/>
              <a:gd name="T15" fmla="*/ 69 h 98"/>
              <a:gd name="T16" fmla="*/ 171 w 216"/>
              <a:gd name="T17" fmla="*/ 96 h 98"/>
              <a:gd name="T18" fmla="*/ 142 w 216"/>
              <a:gd name="T19" fmla="*/ 90 h 98"/>
              <a:gd name="T20" fmla="*/ 99 w 216"/>
              <a:gd name="T21" fmla="*/ 98 h 98"/>
              <a:gd name="T22" fmla="*/ 37 w 216"/>
              <a:gd name="T23" fmla="*/ 78 h 98"/>
              <a:gd name="T24" fmla="*/ 0 w 216"/>
              <a:gd name="T25" fmla="*/ 5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6" h="98">
                <a:moveTo>
                  <a:pt x="0" y="52"/>
                </a:moveTo>
                <a:cubicBezTo>
                  <a:pt x="0" y="38"/>
                  <a:pt x="19" y="27"/>
                  <a:pt x="42" y="26"/>
                </a:cubicBezTo>
                <a:cubicBezTo>
                  <a:pt x="53" y="18"/>
                  <a:pt x="68" y="13"/>
                  <a:pt x="84" y="11"/>
                </a:cubicBezTo>
                <a:cubicBezTo>
                  <a:pt x="93" y="4"/>
                  <a:pt x="106" y="0"/>
                  <a:pt x="121" y="0"/>
                </a:cubicBezTo>
                <a:cubicBezTo>
                  <a:pt x="146" y="0"/>
                  <a:pt x="166" y="12"/>
                  <a:pt x="166" y="27"/>
                </a:cubicBezTo>
                <a:cubicBezTo>
                  <a:pt x="166" y="29"/>
                  <a:pt x="166" y="31"/>
                  <a:pt x="165" y="33"/>
                </a:cubicBezTo>
                <a:cubicBezTo>
                  <a:pt x="168" y="36"/>
                  <a:pt x="170" y="39"/>
                  <a:pt x="171" y="43"/>
                </a:cubicBezTo>
                <a:cubicBezTo>
                  <a:pt x="196" y="43"/>
                  <a:pt x="216" y="55"/>
                  <a:pt x="216" y="69"/>
                </a:cubicBezTo>
                <a:cubicBezTo>
                  <a:pt x="216" y="84"/>
                  <a:pt x="196" y="96"/>
                  <a:pt x="171" y="96"/>
                </a:cubicBezTo>
                <a:cubicBezTo>
                  <a:pt x="160" y="96"/>
                  <a:pt x="150" y="94"/>
                  <a:pt x="142" y="90"/>
                </a:cubicBezTo>
                <a:cubicBezTo>
                  <a:pt x="130" y="95"/>
                  <a:pt x="115" y="98"/>
                  <a:pt x="99" y="98"/>
                </a:cubicBezTo>
                <a:cubicBezTo>
                  <a:pt x="73" y="98"/>
                  <a:pt x="50" y="90"/>
                  <a:pt x="37" y="78"/>
                </a:cubicBezTo>
                <a:cubicBezTo>
                  <a:pt x="16" y="76"/>
                  <a:pt x="0" y="65"/>
                  <a:pt x="0" y="52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3016" name="Gruppieren 23015"/>
          <p:cNvGrpSpPr/>
          <p:nvPr>
            <p:custDataLst>
              <p:tags r:id="rId8"/>
            </p:custDataLst>
          </p:nvPr>
        </p:nvGrpSpPr>
        <p:grpSpPr bwMode="gray">
          <a:xfrm>
            <a:off x="1061775" y="1090613"/>
            <a:ext cx="5922493" cy="3975100"/>
            <a:chOff x="1470025" y="1090613"/>
            <a:chExt cx="5922493" cy="3975100"/>
          </a:xfrm>
        </p:grpSpPr>
        <p:grpSp>
          <p:nvGrpSpPr>
            <p:cNvPr id="23014" name="Gruppieren 23013"/>
            <p:cNvGrpSpPr/>
            <p:nvPr/>
          </p:nvGrpSpPr>
          <p:grpSpPr bwMode="gray">
            <a:xfrm>
              <a:off x="1470025" y="1090613"/>
              <a:ext cx="5922493" cy="3975100"/>
              <a:chOff x="1470025" y="1090613"/>
              <a:chExt cx="5922493" cy="3975100"/>
            </a:xfrm>
          </p:grpSpPr>
          <p:sp>
            <p:nvSpPr>
              <p:cNvPr id="22840" name="Rectangle 35"/>
              <p:cNvSpPr>
                <a:spLocks noChangeArrowheads="1"/>
              </p:cNvSpPr>
              <p:nvPr/>
            </p:nvSpPr>
            <p:spPr bwMode="gray">
              <a:xfrm>
                <a:off x="2660650" y="1687513"/>
                <a:ext cx="4587875" cy="261937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846" name="Rectangle 41"/>
              <p:cNvSpPr>
                <a:spLocks noChangeArrowheads="1"/>
              </p:cNvSpPr>
              <p:nvPr/>
            </p:nvSpPr>
            <p:spPr bwMode="gray">
              <a:xfrm>
                <a:off x="2657475" y="1687513"/>
                <a:ext cx="1454150" cy="2619375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23013" name="Gruppieren 23012"/>
              <p:cNvGrpSpPr/>
              <p:nvPr/>
            </p:nvGrpSpPr>
            <p:grpSpPr bwMode="gray">
              <a:xfrm>
                <a:off x="1470025" y="1090613"/>
                <a:ext cx="5922493" cy="3975100"/>
                <a:chOff x="1470025" y="1090613"/>
                <a:chExt cx="5922493" cy="3975100"/>
              </a:xfrm>
            </p:grpSpPr>
            <p:sp>
              <p:nvSpPr>
                <p:cNvPr id="22837" name="Freeform 32"/>
                <p:cNvSpPr>
                  <a:spLocks/>
                </p:cNvSpPr>
                <p:nvPr/>
              </p:nvSpPr>
              <p:spPr bwMode="gray">
                <a:xfrm>
                  <a:off x="2660650" y="1322388"/>
                  <a:ext cx="4587875" cy="327025"/>
                </a:xfrm>
                <a:custGeom>
                  <a:avLst/>
                  <a:gdLst>
                    <a:gd name="T0" fmla="*/ 2890 w 2890"/>
                    <a:gd name="T1" fmla="*/ 206 h 206"/>
                    <a:gd name="T2" fmla="*/ 0 w 2890"/>
                    <a:gd name="T3" fmla="*/ 206 h 206"/>
                    <a:gd name="T4" fmla="*/ 170 w 2890"/>
                    <a:gd name="T5" fmla="*/ 0 h 206"/>
                    <a:gd name="T6" fmla="*/ 2720 w 2890"/>
                    <a:gd name="T7" fmla="*/ 0 h 206"/>
                    <a:gd name="T8" fmla="*/ 2890 w 2890"/>
                    <a:gd name="T9" fmla="*/ 20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90" h="206">
                      <a:moveTo>
                        <a:pt x="2890" y="206"/>
                      </a:moveTo>
                      <a:lnTo>
                        <a:pt x="0" y="206"/>
                      </a:lnTo>
                      <a:lnTo>
                        <a:pt x="170" y="0"/>
                      </a:lnTo>
                      <a:lnTo>
                        <a:pt x="2720" y="0"/>
                      </a:lnTo>
                      <a:lnTo>
                        <a:pt x="2890" y="206"/>
                      </a:lnTo>
                      <a:close/>
                    </a:path>
                  </a:pathLst>
                </a:custGeom>
                <a:solidFill>
                  <a:srgbClr val="9282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38" name="Rectangle 33"/>
                <p:cNvSpPr>
                  <a:spLocks noChangeArrowheads="1"/>
                </p:cNvSpPr>
                <p:nvPr/>
              </p:nvSpPr>
              <p:spPr bwMode="gray">
                <a:xfrm>
                  <a:off x="2581275" y="1652588"/>
                  <a:ext cx="4749800" cy="31750"/>
                </a:xfrm>
                <a:prstGeom prst="rect">
                  <a:avLst/>
                </a:prstGeom>
                <a:solidFill>
                  <a:srgbClr val="634E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39" name="Rectangle 34"/>
                <p:cNvSpPr>
                  <a:spLocks noChangeArrowheads="1"/>
                </p:cNvSpPr>
                <p:nvPr/>
              </p:nvSpPr>
              <p:spPr bwMode="gray">
                <a:xfrm>
                  <a:off x="2908300" y="1287463"/>
                  <a:ext cx="4095750" cy="34925"/>
                </a:xfrm>
                <a:prstGeom prst="rect">
                  <a:avLst/>
                </a:prstGeom>
                <a:solidFill>
                  <a:srgbClr val="634E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41" name="Rectangle 36"/>
                <p:cNvSpPr>
                  <a:spLocks noChangeArrowheads="1"/>
                </p:cNvSpPr>
                <p:nvPr/>
              </p:nvSpPr>
              <p:spPr bwMode="gray">
                <a:xfrm>
                  <a:off x="2660650" y="1687513"/>
                  <a:ext cx="4587875" cy="2619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42" name="Rectangle 37"/>
                <p:cNvSpPr>
                  <a:spLocks noChangeArrowheads="1"/>
                </p:cNvSpPr>
                <p:nvPr/>
              </p:nvSpPr>
              <p:spPr bwMode="gray">
                <a:xfrm>
                  <a:off x="5822950" y="1122363"/>
                  <a:ext cx="228600" cy="165100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43" name="Rectangle 38"/>
                <p:cNvSpPr>
                  <a:spLocks noChangeArrowheads="1"/>
                </p:cNvSpPr>
                <p:nvPr/>
              </p:nvSpPr>
              <p:spPr bwMode="gray">
                <a:xfrm>
                  <a:off x="5803900" y="1090613"/>
                  <a:ext cx="263525" cy="31750"/>
                </a:xfrm>
                <a:prstGeom prst="rect">
                  <a:avLst/>
                </a:prstGeom>
                <a:solidFill>
                  <a:srgbClr val="634E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44" name="Rectangle 39"/>
                <p:cNvSpPr>
                  <a:spLocks noChangeArrowheads="1"/>
                </p:cNvSpPr>
                <p:nvPr/>
              </p:nvSpPr>
              <p:spPr bwMode="gray">
                <a:xfrm>
                  <a:off x="1470025" y="3563938"/>
                  <a:ext cx="1187450" cy="742950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45" name="Rectangle 40"/>
                <p:cNvSpPr>
                  <a:spLocks noChangeArrowheads="1"/>
                </p:cNvSpPr>
                <p:nvPr/>
              </p:nvSpPr>
              <p:spPr bwMode="gray">
                <a:xfrm>
                  <a:off x="1587500" y="3719513"/>
                  <a:ext cx="958850" cy="587375"/>
                </a:xfrm>
                <a:prstGeom prst="rect">
                  <a:avLst/>
                </a:prstGeom>
                <a:solidFill>
                  <a:srgbClr val="575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47" name="Rectangle 42"/>
                <p:cNvSpPr>
                  <a:spLocks noChangeArrowheads="1"/>
                </p:cNvSpPr>
                <p:nvPr/>
              </p:nvSpPr>
              <p:spPr bwMode="gray">
                <a:xfrm>
                  <a:off x="3200400" y="3786188"/>
                  <a:ext cx="368300" cy="520700"/>
                </a:xfrm>
                <a:prstGeom prst="rect">
                  <a:avLst/>
                </a:prstGeom>
                <a:solidFill>
                  <a:srgbClr val="9282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48" name="Rectangle 43"/>
                <p:cNvSpPr>
                  <a:spLocks noChangeArrowheads="1"/>
                </p:cNvSpPr>
                <p:nvPr/>
              </p:nvSpPr>
              <p:spPr bwMode="gray">
                <a:xfrm>
                  <a:off x="3216275" y="3802063"/>
                  <a:ext cx="336550" cy="504825"/>
                </a:xfrm>
                <a:prstGeom prst="rect">
                  <a:avLst/>
                </a:prstGeom>
                <a:solidFill>
                  <a:srgbClr val="634E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49" name="Rectangle 44"/>
                <p:cNvSpPr>
                  <a:spLocks noChangeArrowheads="1"/>
                </p:cNvSpPr>
                <p:nvPr/>
              </p:nvSpPr>
              <p:spPr bwMode="gray">
                <a:xfrm>
                  <a:off x="3454400" y="4040188"/>
                  <a:ext cx="82550" cy="28575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50" name="Rectangle 45"/>
                <p:cNvSpPr>
                  <a:spLocks noChangeArrowheads="1"/>
                </p:cNvSpPr>
                <p:nvPr/>
              </p:nvSpPr>
              <p:spPr bwMode="gray">
                <a:xfrm>
                  <a:off x="3060700" y="1852613"/>
                  <a:ext cx="654050" cy="425450"/>
                </a:xfrm>
                <a:prstGeom prst="rect">
                  <a:avLst/>
                </a:prstGeom>
                <a:solidFill>
                  <a:srgbClr val="54B4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51" name="Rectangle 46"/>
                <p:cNvSpPr>
                  <a:spLocks noChangeArrowheads="1"/>
                </p:cNvSpPr>
                <p:nvPr/>
              </p:nvSpPr>
              <p:spPr bwMode="gray">
                <a:xfrm>
                  <a:off x="3041650" y="2265363"/>
                  <a:ext cx="685800" cy="31750"/>
                </a:xfrm>
                <a:prstGeom prst="rect">
                  <a:avLst/>
                </a:prstGeom>
                <a:solidFill>
                  <a:srgbClr val="575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52" name="Rectangle 47"/>
                <p:cNvSpPr>
                  <a:spLocks noChangeArrowheads="1"/>
                </p:cNvSpPr>
                <p:nvPr/>
              </p:nvSpPr>
              <p:spPr bwMode="gray">
                <a:xfrm>
                  <a:off x="3060700" y="2513013"/>
                  <a:ext cx="654050" cy="425450"/>
                </a:xfrm>
                <a:prstGeom prst="rect">
                  <a:avLst/>
                </a:prstGeom>
                <a:solidFill>
                  <a:srgbClr val="54B4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53" name="Rectangle 48"/>
                <p:cNvSpPr>
                  <a:spLocks noChangeArrowheads="1"/>
                </p:cNvSpPr>
                <p:nvPr/>
              </p:nvSpPr>
              <p:spPr bwMode="gray">
                <a:xfrm>
                  <a:off x="3041650" y="2925763"/>
                  <a:ext cx="685800" cy="31750"/>
                </a:xfrm>
                <a:prstGeom prst="rect">
                  <a:avLst/>
                </a:prstGeom>
                <a:solidFill>
                  <a:srgbClr val="575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54" name="Rectangle 49"/>
                <p:cNvSpPr>
                  <a:spLocks noChangeArrowheads="1"/>
                </p:cNvSpPr>
                <p:nvPr/>
              </p:nvSpPr>
              <p:spPr bwMode="gray">
                <a:xfrm>
                  <a:off x="3060700" y="3132138"/>
                  <a:ext cx="654050" cy="425450"/>
                </a:xfrm>
                <a:prstGeom prst="rect">
                  <a:avLst/>
                </a:prstGeom>
                <a:solidFill>
                  <a:srgbClr val="54B4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55" name="Rectangle 50"/>
                <p:cNvSpPr>
                  <a:spLocks noChangeArrowheads="1"/>
                </p:cNvSpPr>
                <p:nvPr/>
              </p:nvSpPr>
              <p:spPr bwMode="gray">
                <a:xfrm>
                  <a:off x="3041650" y="3544888"/>
                  <a:ext cx="685800" cy="31750"/>
                </a:xfrm>
                <a:prstGeom prst="rect">
                  <a:avLst/>
                </a:prstGeom>
                <a:solidFill>
                  <a:srgbClr val="575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58" name="Rectangle 53"/>
                <p:cNvSpPr>
                  <a:spLocks noChangeArrowheads="1"/>
                </p:cNvSpPr>
                <p:nvPr/>
              </p:nvSpPr>
              <p:spPr bwMode="gray">
                <a:xfrm>
                  <a:off x="4778375" y="4275138"/>
                  <a:ext cx="1270000" cy="790575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59" name="Rectangle 54"/>
                <p:cNvSpPr>
                  <a:spLocks noChangeArrowheads="1"/>
                </p:cNvSpPr>
                <p:nvPr/>
              </p:nvSpPr>
              <p:spPr bwMode="gray">
                <a:xfrm>
                  <a:off x="2006600" y="4208463"/>
                  <a:ext cx="82550" cy="28575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60" name="Rectangle 55"/>
                <p:cNvSpPr>
                  <a:spLocks noChangeArrowheads="1"/>
                </p:cNvSpPr>
                <p:nvPr/>
              </p:nvSpPr>
              <p:spPr bwMode="gray">
                <a:xfrm>
                  <a:off x="4838700" y="1735138"/>
                  <a:ext cx="1149350" cy="657225"/>
                </a:xfrm>
                <a:prstGeom prst="rect">
                  <a:avLst/>
                </a:prstGeom>
                <a:solidFill>
                  <a:srgbClr val="CBB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74" name="Rectangle 69"/>
                <p:cNvSpPr>
                  <a:spLocks noChangeArrowheads="1"/>
                </p:cNvSpPr>
                <p:nvPr/>
              </p:nvSpPr>
              <p:spPr bwMode="gray">
                <a:xfrm>
                  <a:off x="4838700" y="2446338"/>
                  <a:ext cx="1149350" cy="577850"/>
                </a:xfrm>
                <a:prstGeom prst="rect">
                  <a:avLst/>
                </a:prstGeom>
                <a:solidFill>
                  <a:srgbClr val="CBB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888" name="Rectangle 83"/>
                <p:cNvSpPr>
                  <a:spLocks noChangeArrowheads="1"/>
                </p:cNvSpPr>
                <p:nvPr/>
              </p:nvSpPr>
              <p:spPr bwMode="gray">
                <a:xfrm>
                  <a:off x="4838700" y="3071813"/>
                  <a:ext cx="1149350" cy="574675"/>
                </a:xfrm>
                <a:prstGeom prst="rect">
                  <a:avLst/>
                </a:prstGeom>
                <a:solidFill>
                  <a:srgbClr val="CBB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02" name="Rectangle 97"/>
                <p:cNvSpPr>
                  <a:spLocks noChangeArrowheads="1"/>
                </p:cNvSpPr>
                <p:nvPr/>
              </p:nvSpPr>
              <p:spPr bwMode="gray">
                <a:xfrm>
                  <a:off x="4838700" y="3694113"/>
                  <a:ext cx="1149350" cy="577850"/>
                </a:xfrm>
                <a:prstGeom prst="rect">
                  <a:avLst/>
                </a:prstGeom>
                <a:solidFill>
                  <a:srgbClr val="CBBB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16" name="Rectangle 111"/>
                <p:cNvSpPr>
                  <a:spLocks noChangeArrowheads="1"/>
                </p:cNvSpPr>
                <p:nvPr/>
              </p:nvSpPr>
              <p:spPr bwMode="gray">
                <a:xfrm>
                  <a:off x="7248526" y="2135188"/>
                  <a:ext cx="143992" cy="215900"/>
                </a:xfrm>
                <a:prstGeom prst="rect">
                  <a:avLst/>
                </a:prstGeom>
                <a:solidFill>
                  <a:srgbClr val="575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17" name="Rectangle 112"/>
                <p:cNvSpPr>
                  <a:spLocks noChangeArrowheads="1"/>
                </p:cNvSpPr>
                <p:nvPr/>
              </p:nvSpPr>
              <p:spPr bwMode="gray">
                <a:xfrm>
                  <a:off x="7248526" y="2767013"/>
                  <a:ext cx="143992" cy="215900"/>
                </a:xfrm>
                <a:prstGeom prst="rect">
                  <a:avLst/>
                </a:prstGeom>
                <a:solidFill>
                  <a:srgbClr val="575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18" name="Rectangle 113"/>
                <p:cNvSpPr>
                  <a:spLocks noChangeArrowheads="1"/>
                </p:cNvSpPr>
                <p:nvPr/>
              </p:nvSpPr>
              <p:spPr bwMode="gray">
                <a:xfrm>
                  <a:off x="7248526" y="3392488"/>
                  <a:ext cx="143992" cy="215900"/>
                </a:xfrm>
                <a:prstGeom prst="rect">
                  <a:avLst/>
                </a:prstGeom>
                <a:solidFill>
                  <a:srgbClr val="575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19" name="Rectangle 114"/>
                <p:cNvSpPr>
                  <a:spLocks noChangeArrowheads="1"/>
                </p:cNvSpPr>
                <p:nvPr/>
              </p:nvSpPr>
              <p:spPr bwMode="gray">
                <a:xfrm>
                  <a:off x="4168775" y="1735138"/>
                  <a:ext cx="609600" cy="657225"/>
                </a:xfrm>
                <a:prstGeom prst="rect">
                  <a:avLst/>
                </a:prstGeom>
                <a:solidFill>
                  <a:srgbClr val="54B4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36" name="Rectangle 131"/>
                <p:cNvSpPr>
                  <a:spLocks noChangeArrowheads="1"/>
                </p:cNvSpPr>
                <p:nvPr/>
              </p:nvSpPr>
              <p:spPr bwMode="gray">
                <a:xfrm>
                  <a:off x="4168775" y="2446338"/>
                  <a:ext cx="609600" cy="577850"/>
                </a:xfrm>
                <a:prstGeom prst="rect">
                  <a:avLst/>
                </a:prstGeom>
                <a:solidFill>
                  <a:srgbClr val="54B4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53" name="Rectangle 148"/>
                <p:cNvSpPr>
                  <a:spLocks noChangeArrowheads="1"/>
                </p:cNvSpPr>
                <p:nvPr/>
              </p:nvSpPr>
              <p:spPr bwMode="gray">
                <a:xfrm>
                  <a:off x="4168775" y="3071813"/>
                  <a:ext cx="609600" cy="574675"/>
                </a:xfrm>
                <a:prstGeom prst="rect">
                  <a:avLst/>
                </a:prstGeom>
                <a:solidFill>
                  <a:srgbClr val="54B4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70" name="Rectangle 165"/>
                <p:cNvSpPr>
                  <a:spLocks noChangeArrowheads="1"/>
                </p:cNvSpPr>
                <p:nvPr/>
              </p:nvSpPr>
              <p:spPr bwMode="gray">
                <a:xfrm>
                  <a:off x="6048375" y="1735138"/>
                  <a:ext cx="1146175" cy="657225"/>
                </a:xfrm>
                <a:prstGeom prst="rect">
                  <a:avLst/>
                </a:prstGeom>
                <a:solidFill>
                  <a:srgbClr val="A48A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92" name="Rectangle 187"/>
                <p:cNvSpPr>
                  <a:spLocks noChangeArrowheads="1"/>
                </p:cNvSpPr>
                <p:nvPr/>
              </p:nvSpPr>
              <p:spPr bwMode="gray">
                <a:xfrm>
                  <a:off x="6048375" y="2446338"/>
                  <a:ext cx="1146175" cy="577850"/>
                </a:xfrm>
                <a:prstGeom prst="rect">
                  <a:avLst/>
                </a:prstGeom>
                <a:solidFill>
                  <a:srgbClr val="A48A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636" name="Rectangle 232"/>
                <p:cNvSpPr>
                  <a:spLocks noChangeArrowheads="1"/>
                </p:cNvSpPr>
                <p:nvPr/>
              </p:nvSpPr>
              <p:spPr bwMode="gray">
                <a:xfrm>
                  <a:off x="6048375" y="3694113"/>
                  <a:ext cx="1146175" cy="577850"/>
                </a:xfrm>
                <a:prstGeom prst="rect">
                  <a:avLst/>
                </a:prstGeom>
                <a:solidFill>
                  <a:srgbClr val="A48A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658" name="Rectangle 254"/>
                <p:cNvSpPr>
                  <a:spLocks noChangeArrowheads="1"/>
                </p:cNvSpPr>
                <p:nvPr/>
              </p:nvSpPr>
              <p:spPr bwMode="gray">
                <a:xfrm>
                  <a:off x="4168775" y="3694113"/>
                  <a:ext cx="609600" cy="577850"/>
                </a:xfrm>
                <a:prstGeom prst="rect">
                  <a:avLst/>
                </a:prstGeom>
                <a:solidFill>
                  <a:srgbClr val="54B4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sp>
          <p:nvSpPr>
            <p:cNvPr id="22614" name="Rectangle 210"/>
            <p:cNvSpPr>
              <a:spLocks noChangeArrowheads="1"/>
            </p:cNvSpPr>
            <p:nvPr/>
          </p:nvSpPr>
          <p:spPr bwMode="gray">
            <a:xfrm>
              <a:off x="6048375" y="3071813"/>
              <a:ext cx="1146175" cy="574675"/>
            </a:xfrm>
            <a:prstGeom prst="rect">
              <a:avLst/>
            </a:prstGeom>
            <a:solidFill>
              <a:srgbClr val="A48A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75" name="Rectangle 271"/>
            <p:cNvSpPr>
              <a:spLocks noChangeArrowheads="1"/>
            </p:cNvSpPr>
            <p:nvPr/>
          </p:nvSpPr>
          <p:spPr bwMode="gray">
            <a:xfrm>
              <a:off x="4838700" y="4344988"/>
              <a:ext cx="1149350" cy="6540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2861" name="Rectangle 56"/>
          <p:cNvSpPr>
            <a:spLocks noChangeArrowheads="1"/>
          </p:cNvSpPr>
          <p:nvPr/>
        </p:nvSpPr>
        <p:spPr bwMode="gray">
          <a:xfrm>
            <a:off x="4430450" y="1735138"/>
            <a:ext cx="1149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75" name="Rectangle 70"/>
          <p:cNvSpPr>
            <a:spLocks noChangeArrowheads="1"/>
          </p:cNvSpPr>
          <p:nvPr/>
        </p:nvSpPr>
        <p:spPr bwMode="gray">
          <a:xfrm>
            <a:off x="4430450" y="2446338"/>
            <a:ext cx="11493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889" name="Rectangle 8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430450" y="3071813"/>
            <a:ext cx="11493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903" name="Rectangle 98"/>
          <p:cNvSpPr>
            <a:spLocks noChangeArrowheads="1"/>
          </p:cNvSpPr>
          <p:nvPr/>
        </p:nvSpPr>
        <p:spPr bwMode="gray">
          <a:xfrm>
            <a:off x="4430450" y="3694113"/>
            <a:ext cx="11493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3033" name="Gruppieren 23032"/>
          <p:cNvGrpSpPr/>
          <p:nvPr>
            <p:custDataLst>
              <p:tags r:id="rId10"/>
            </p:custDataLst>
          </p:nvPr>
        </p:nvGrpSpPr>
        <p:grpSpPr bwMode="gray">
          <a:xfrm>
            <a:off x="5722675" y="1839913"/>
            <a:ext cx="755650" cy="2432050"/>
            <a:chOff x="6130925" y="1839913"/>
            <a:chExt cx="755650" cy="2432050"/>
          </a:xfrm>
        </p:grpSpPr>
        <p:grpSp>
          <p:nvGrpSpPr>
            <p:cNvPr id="23026" name="Gruppieren 23025"/>
            <p:cNvGrpSpPr/>
            <p:nvPr/>
          </p:nvGrpSpPr>
          <p:grpSpPr bwMode="gray">
            <a:xfrm>
              <a:off x="6130925" y="2147888"/>
              <a:ext cx="587375" cy="241300"/>
              <a:chOff x="6130925" y="2147888"/>
              <a:chExt cx="587375" cy="241300"/>
            </a:xfrm>
          </p:grpSpPr>
          <p:sp>
            <p:nvSpPr>
              <p:cNvPr id="22982" name="Rectangle 177"/>
              <p:cNvSpPr>
                <a:spLocks noChangeArrowheads="1"/>
              </p:cNvSpPr>
              <p:nvPr/>
            </p:nvSpPr>
            <p:spPr bwMode="gray">
              <a:xfrm>
                <a:off x="6130925" y="2278063"/>
                <a:ext cx="587375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83" name="Rectangle 178"/>
              <p:cNvSpPr>
                <a:spLocks noChangeArrowheads="1"/>
              </p:cNvSpPr>
              <p:nvPr/>
            </p:nvSpPr>
            <p:spPr bwMode="gray">
              <a:xfrm>
                <a:off x="6181725" y="2147888"/>
                <a:ext cx="488950" cy="130175"/>
              </a:xfrm>
              <a:prstGeom prst="rect">
                <a:avLst/>
              </a:prstGeom>
              <a:solidFill>
                <a:srgbClr val="073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84" name="Rectangle 179"/>
              <p:cNvSpPr>
                <a:spLocks noChangeArrowheads="1"/>
              </p:cNvSpPr>
              <p:nvPr/>
            </p:nvSpPr>
            <p:spPr bwMode="gray">
              <a:xfrm>
                <a:off x="6203950" y="2201863"/>
                <a:ext cx="171450" cy="76200"/>
              </a:xfrm>
              <a:prstGeom prst="rect">
                <a:avLst/>
              </a:prstGeom>
              <a:solidFill>
                <a:srgbClr val="F7A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85" name="Rectangle 180"/>
              <p:cNvSpPr>
                <a:spLocks noChangeArrowheads="1"/>
              </p:cNvSpPr>
              <p:nvPr/>
            </p:nvSpPr>
            <p:spPr bwMode="gray">
              <a:xfrm>
                <a:off x="6477000" y="2201863"/>
                <a:ext cx="171450" cy="76200"/>
              </a:xfrm>
              <a:prstGeom prst="rect">
                <a:avLst/>
              </a:prstGeom>
              <a:solidFill>
                <a:srgbClr val="F7A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86" name="Rectangle 181"/>
              <p:cNvSpPr>
                <a:spLocks noChangeArrowheads="1"/>
              </p:cNvSpPr>
              <p:nvPr/>
            </p:nvSpPr>
            <p:spPr bwMode="gray">
              <a:xfrm>
                <a:off x="6680200" y="2239963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87" name="Rectangle 182"/>
              <p:cNvSpPr>
                <a:spLocks noChangeArrowheads="1"/>
              </p:cNvSpPr>
              <p:nvPr/>
            </p:nvSpPr>
            <p:spPr bwMode="gray">
              <a:xfrm>
                <a:off x="6130925" y="2239963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88" name="Rectangle 183"/>
              <p:cNvSpPr>
                <a:spLocks noChangeArrowheads="1"/>
              </p:cNvSpPr>
              <p:nvPr/>
            </p:nvSpPr>
            <p:spPr bwMode="gray">
              <a:xfrm>
                <a:off x="6203950" y="2316163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89" name="Rectangle 184"/>
              <p:cNvSpPr>
                <a:spLocks noChangeArrowheads="1"/>
              </p:cNvSpPr>
              <p:nvPr/>
            </p:nvSpPr>
            <p:spPr bwMode="gray">
              <a:xfrm>
                <a:off x="6610350" y="2316163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3025" name="Gruppieren 23024"/>
            <p:cNvGrpSpPr/>
            <p:nvPr/>
          </p:nvGrpSpPr>
          <p:grpSpPr bwMode="gray">
            <a:xfrm>
              <a:off x="6556375" y="1839913"/>
              <a:ext cx="330200" cy="196850"/>
              <a:chOff x="6556375" y="1839913"/>
              <a:chExt cx="330200" cy="196850"/>
            </a:xfrm>
          </p:grpSpPr>
          <p:sp>
            <p:nvSpPr>
              <p:cNvPr id="22990" name="Rectangle 185"/>
              <p:cNvSpPr>
                <a:spLocks noChangeArrowheads="1"/>
              </p:cNvSpPr>
              <p:nvPr/>
            </p:nvSpPr>
            <p:spPr bwMode="gray">
              <a:xfrm>
                <a:off x="6556375" y="1839913"/>
                <a:ext cx="330200" cy="196850"/>
              </a:xfrm>
              <a:prstGeom prst="rect">
                <a:avLst/>
              </a:prstGeom>
              <a:solidFill>
                <a:srgbClr val="073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91" name="Rectangle 186"/>
              <p:cNvSpPr>
                <a:spLocks noChangeArrowheads="1"/>
              </p:cNvSpPr>
              <p:nvPr/>
            </p:nvSpPr>
            <p:spPr bwMode="gray">
              <a:xfrm>
                <a:off x="6581775" y="1865313"/>
                <a:ext cx="276225" cy="14605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3030" name="Gruppieren 23029"/>
            <p:cNvGrpSpPr/>
            <p:nvPr/>
          </p:nvGrpSpPr>
          <p:grpSpPr bwMode="gray">
            <a:xfrm>
              <a:off x="6556375" y="2506663"/>
              <a:ext cx="330200" cy="196850"/>
              <a:chOff x="6556375" y="2506663"/>
              <a:chExt cx="330200" cy="196850"/>
            </a:xfrm>
          </p:grpSpPr>
          <p:sp>
            <p:nvSpPr>
              <p:cNvPr id="23004" name="Rectangle 199"/>
              <p:cNvSpPr>
                <a:spLocks noChangeArrowheads="1"/>
              </p:cNvSpPr>
              <p:nvPr/>
            </p:nvSpPr>
            <p:spPr bwMode="gray">
              <a:xfrm>
                <a:off x="6556375" y="2506663"/>
                <a:ext cx="330200" cy="196850"/>
              </a:xfrm>
              <a:prstGeom prst="rect">
                <a:avLst/>
              </a:prstGeom>
              <a:solidFill>
                <a:srgbClr val="073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05" name="Rectangle 200"/>
              <p:cNvSpPr>
                <a:spLocks noChangeArrowheads="1"/>
              </p:cNvSpPr>
              <p:nvPr/>
            </p:nvSpPr>
            <p:spPr bwMode="gray">
              <a:xfrm>
                <a:off x="6581775" y="2532063"/>
                <a:ext cx="276225" cy="14605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3027" name="Gruppieren 23026"/>
            <p:cNvGrpSpPr/>
            <p:nvPr/>
          </p:nvGrpSpPr>
          <p:grpSpPr bwMode="gray">
            <a:xfrm>
              <a:off x="6130925" y="2779713"/>
              <a:ext cx="587375" cy="244475"/>
              <a:chOff x="6130925" y="2779713"/>
              <a:chExt cx="587375" cy="244475"/>
            </a:xfrm>
          </p:grpSpPr>
          <p:sp>
            <p:nvSpPr>
              <p:cNvPr id="23006" name="Rectangle 201"/>
              <p:cNvSpPr>
                <a:spLocks noChangeArrowheads="1"/>
              </p:cNvSpPr>
              <p:nvPr/>
            </p:nvSpPr>
            <p:spPr bwMode="gray">
              <a:xfrm>
                <a:off x="6130925" y="2909888"/>
                <a:ext cx="587375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07" name="Rectangle 202"/>
              <p:cNvSpPr>
                <a:spLocks noChangeArrowheads="1"/>
              </p:cNvSpPr>
              <p:nvPr/>
            </p:nvSpPr>
            <p:spPr bwMode="gray">
              <a:xfrm>
                <a:off x="6181725" y="2779713"/>
                <a:ext cx="488950" cy="130175"/>
              </a:xfrm>
              <a:prstGeom prst="rect">
                <a:avLst/>
              </a:prstGeom>
              <a:solidFill>
                <a:srgbClr val="073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08" name="Rectangle 203"/>
              <p:cNvSpPr>
                <a:spLocks noChangeArrowheads="1"/>
              </p:cNvSpPr>
              <p:nvPr/>
            </p:nvSpPr>
            <p:spPr bwMode="gray">
              <a:xfrm>
                <a:off x="6203950" y="2833688"/>
                <a:ext cx="171450" cy="76200"/>
              </a:xfrm>
              <a:prstGeom prst="rect">
                <a:avLst/>
              </a:prstGeom>
              <a:solidFill>
                <a:srgbClr val="F7A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09" name="Rectangle 204"/>
              <p:cNvSpPr>
                <a:spLocks noChangeArrowheads="1"/>
              </p:cNvSpPr>
              <p:nvPr/>
            </p:nvSpPr>
            <p:spPr bwMode="gray">
              <a:xfrm>
                <a:off x="6477000" y="2833688"/>
                <a:ext cx="171450" cy="76200"/>
              </a:xfrm>
              <a:prstGeom prst="rect">
                <a:avLst/>
              </a:prstGeom>
              <a:solidFill>
                <a:srgbClr val="F7A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10" name="Rectangle 205"/>
              <p:cNvSpPr>
                <a:spLocks noChangeArrowheads="1"/>
              </p:cNvSpPr>
              <p:nvPr/>
            </p:nvSpPr>
            <p:spPr bwMode="gray">
              <a:xfrm>
                <a:off x="6680200" y="2874963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011" name="Rectangle 206"/>
              <p:cNvSpPr>
                <a:spLocks noChangeArrowheads="1"/>
              </p:cNvSpPr>
              <p:nvPr/>
            </p:nvSpPr>
            <p:spPr bwMode="gray">
              <a:xfrm>
                <a:off x="6130925" y="2874963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12" name="Rectangle 208"/>
              <p:cNvSpPr>
                <a:spLocks noChangeArrowheads="1"/>
              </p:cNvSpPr>
              <p:nvPr/>
            </p:nvSpPr>
            <p:spPr bwMode="gray">
              <a:xfrm>
                <a:off x="6203950" y="2947988"/>
                <a:ext cx="38100" cy="76200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13" name="Rectangle 209"/>
              <p:cNvSpPr>
                <a:spLocks noChangeArrowheads="1"/>
              </p:cNvSpPr>
              <p:nvPr/>
            </p:nvSpPr>
            <p:spPr bwMode="gray">
              <a:xfrm>
                <a:off x="6610350" y="2947988"/>
                <a:ext cx="38100" cy="76200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3029" name="Gruppieren 23028"/>
            <p:cNvGrpSpPr/>
            <p:nvPr/>
          </p:nvGrpSpPr>
          <p:grpSpPr bwMode="gray">
            <a:xfrm>
              <a:off x="6556375" y="3128963"/>
              <a:ext cx="330200" cy="196850"/>
              <a:chOff x="6556375" y="3128963"/>
              <a:chExt cx="330200" cy="196850"/>
            </a:xfrm>
          </p:grpSpPr>
          <p:sp>
            <p:nvSpPr>
              <p:cNvPr id="22626" name="Rectangle 222"/>
              <p:cNvSpPr>
                <a:spLocks noChangeArrowheads="1"/>
              </p:cNvSpPr>
              <p:nvPr/>
            </p:nvSpPr>
            <p:spPr bwMode="gray">
              <a:xfrm>
                <a:off x="6556375" y="3128963"/>
                <a:ext cx="330200" cy="196850"/>
              </a:xfrm>
              <a:prstGeom prst="rect">
                <a:avLst/>
              </a:prstGeom>
              <a:solidFill>
                <a:srgbClr val="073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27" name="Rectangle 223"/>
              <p:cNvSpPr>
                <a:spLocks noChangeArrowheads="1"/>
              </p:cNvSpPr>
              <p:nvPr/>
            </p:nvSpPr>
            <p:spPr bwMode="gray">
              <a:xfrm>
                <a:off x="6581775" y="3154363"/>
                <a:ext cx="276225" cy="149225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3028" name="Gruppieren 23027"/>
            <p:cNvGrpSpPr/>
            <p:nvPr/>
          </p:nvGrpSpPr>
          <p:grpSpPr bwMode="gray">
            <a:xfrm>
              <a:off x="6130925" y="3405188"/>
              <a:ext cx="587375" cy="241300"/>
              <a:chOff x="6130925" y="3405188"/>
              <a:chExt cx="587375" cy="241300"/>
            </a:xfrm>
          </p:grpSpPr>
          <p:sp>
            <p:nvSpPr>
              <p:cNvPr id="22628" name="Rectangle 224"/>
              <p:cNvSpPr>
                <a:spLocks noChangeArrowheads="1"/>
              </p:cNvSpPr>
              <p:nvPr/>
            </p:nvSpPr>
            <p:spPr bwMode="gray">
              <a:xfrm>
                <a:off x="6130925" y="3535363"/>
                <a:ext cx="587375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29" name="Rectangle 225"/>
              <p:cNvSpPr>
                <a:spLocks noChangeArrowheads="1"/>
              </p:cNvSpPr>
              <p:nvPr/>
            </p:nvSpPr>
            <p:spPr bwMode="gray">
              <a:xfrm>
                <a:off x="6181725" y="3405188"/>
                <a:ext cx="488950" cy="130175"/>
              </a:xfrm>
              <a:prstGeom prst="rect">
                <a:avLst/>
              </a:prstGeom>
              <a:solidFill>
                <a:srgbClr val="073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30" name="Rectangle 226"/>
              <p:cNvSpPr>
                <a:spLocks noChangeArrowheads="1"/>
              </p:cNvSpPr>
              <p:nvPr/>
            </p:nvSpPr>
            <p:spPr bwMode="gray">
              <a:xfrm>
                <a:off x="6203950" y="3459163"/>
                <a:ext cx="171450" cy="76200"/>
              </a:xfrm>
              <a:prstGeom prst="rect">
                <a:avLst/>
              </a:prstGeom>
              <a:solidFill>
                <a:srgbClr val="F7A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31" name="Rectangle 227"/>
              <p:cNvSpPr>
                <a:spLocks noChangeArrowheads="1"/>
              </p:cNvSpPr>
              <p:nvPr/>
            </p:nvSpPr>
            <p:spPr bwMode="gray">
              <a:xfrm>
                <a:off x="6477000" y="3459163"/>
                <a:ext cx="171450" cy="76200"/>
              </a:xfrm>
              <a:prstGeom prst="rect">
                <a:avLst/>
              </a:prstGeom>
              <a:solidFill>
                <a:srgbClr val="F7A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32" name="Rectangle 228"/>
              <p:cNvSpPr>
                <a:spLocks noChangeArrowheads="1"/>
              </p:cNvSpPr>
              <p:nvPr/>
            </p:nvSpPr>
            <p:spPr bwMode="gray">
              <a:xfrm>
                <a:off x="6680200" y="3497263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33" name="Rectangle 229"/>
              <p:cNvSpPr>
                <a:spLocks noChangeArrowheads="1"/>
              </p:cNvSpPr>
              <p:nvPr/>
            </p:nvSpPr>
            <p:spPr bwMode="gray">
              <a:xfrm>
                <a:off x="6130925" y="3497263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34" name="Rectangle 230"/>
              <p:cNvSpPr>
                <a:spLocks noChangeArrowheads="1"/>
              </p:cNvSpPr>
              <p:nvPr/>
            </p:nvSpPr>
            <p:spPr bwMode="gray">
              <a:xfrm>
                <a:off x="6203950" y="3573463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35" name="Rectangle 231"/>
              <p:cNvSpPr>
                <a:spLocks noChangeArrowheads="1"/>
              </p:cNvSpPr>
              <p:nvPr/>
            </p:nvSpPr>
            <p:spPr bwMode="gray">
              <a:xfrm>
                <a:off x="6610350" y="3573463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3032" name="Gruppieren 23031"/>
            <p:cNvGrpSpPr/>
            <p:nvPr/>
          </p:nvGrpSpPr>
          <p:grpSpPr bwMode="gray">
            <a:xfrm>
              <a:off x="6556375" y="3754438"/>
              <a:ext cx="330200" cy="196850"/>
              <a:chOff x="6556375" y="3754438"/>
              <a:chExt cx="330200" cy="196850"/>
            </a:xfrm>
          </p:grpSpPr>
          <p:sp>
            <p:nvSpPr>
              <p:cNvPr id="22648" name="Rectangle 244"/>
              <p:cNvSpPr>
                <a:spLocks noChangeArrowheads="1"/>
              </p:cNvSpPr>
              <p:nvPr/>
            </p:nvSpPr>
            <p:spPr bwMode="gray">
              <a:xfrm>
                <a:off x="6556375" y="3754438"/>
                <a:ext cx="330200" cy="196850"/>
              </a:xfrm>
              <a:prstGeom prst="rect">
                <a:avLst/>
              </a:prstGeom>
              <a:solidFill>
                <a:srgbClr val="073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49" name="Rectangle 245"/>
              <p:cNvSpPr>
                <a:spLocks noChangeArrowheads="1"/>
              </p:cNvSpPr>
              <p:nvPr/>
            </p:nvSpPr>
            <p:spPr bwMode="gray">
              <a:xfrm>
                <a:off x="6581775" y="3779838"/>
                <a:ext cx="276225" cy="146050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23031" name="Gruppieren 23030"/>
            <p:cNvGrpSpPr/>
            <p:nvPr/>
          </p:nvGrpSpPr>
          <p:grpSpPr bwMode="gray">
            <a:xfrm>
              <a:off x="6130925" y="4027488"/>
              <a:ext cx="587375" cy="244475"/>
              <a:chOff x="6130925" y="4027488"/>
              <a:chExt cx="587375" cy="244475"/>
            </a:xfrm>
          </p:grpSpPr>
          <p:sp>
            <p:nvSpPr>
              <p:cNvPr id="22650" name="Rectangle 246"/>
              <p:cNvSpPr>
                <a:spLocks noChangeArrowheads="1"/>
              </p:cNvSpPr>
              <p:nvPr/>
            </p:nvSpPr>
            <p:spPr bwMode="gray">
              <a:xfrm>
                <a:off x="6130925" y="4157663"/>
                <a:ext cx="587375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51" name="Rectangle 247"/>
              <p:cNvSpPr>
                <a:spLocks noChangeArrowheads="1"/>
              </p:cNvSpPr>
              <p:nvPr/>
            </p:nvSpPr>
            <p:spPr bwMode="gray">
              <a:xfrm>
                <a:off x="6181725" y="4027488"/>
                <a:ext cx="488950" cy="130175"/>
              </a:xfrm>
              <a:prstGeom prst="rect">
                <a:avLst/>
              </a:prstGeom>
              <a:solidFill>
                <a:srgbClr val="073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52" name="Rectangle 248"/>
              <p:cNvSpPr>
                <a:spLocks noChangeArrowheads="1"/>
              </p:cNvSpPr>
              <p:nvPr/>
            </p:nvSpPr>
            <p:spPr bwMode="gray">
              <a:xfrm>
                <a:off x="6203950" y="4081463"/>
                <a:ext cx="171450" cy="76200"/>
              </a:xfrm>
              <a:prstGeom prst="rect">
                <a:avLst/>
              </a:prstGeom>
              <a:solidFill>
                <a:srgbClr val="F7A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53" name="Rectangle 249"/>
              <p:cNvSpPr>
                <a:spLocks noChangeArrowheads="1"/>
              </p:cNvSpPr>
              <p:nvPr/>
            </p:nvSpPr>
            <p:spPr bwMode="gray">
              <a:xfrm>
                <a:off x="6477000" y="4081463"/>
                <a:ext cx="171450" cy="76200"/>
              </a:xfrm>
              <a:prstGeom prst="rect">
                <a:avLst/>
              </a:prstGeom>
              <a:solidFill>
                <a:srgbClr val="F7A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54" name="Rectangle 250"/>
              <p:cNvSpPr>
                <a:spLocks noChangeArrowheads="1"/>
              </p:cNvSpPr>
              <p:nvPr/>
            </p:nvSpPr>
            <p:spPr bwMode="gray">
              <a:xfrm>
                <a:off x="6680200" y="4122738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55" name="Rectangle 251"/>
              <p:cNvSpPr>
                <a:spLocks noChangeArrowheads="1"/>
              </p:cNvSpPr>
              <p:nvPr/>
            </p:nvSpPr>
            <p:spPr bwMode="gray">
              <a:xfrm>
                <a:off x="6130925" y="4122738"/>
                <a:ext cx="38100" cy="730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56" name="Rectangle 252"/>
              <p:cNvSpPr>
                <a:spLocks noChangeArrowheads="1"/>
              </p:cNvSpPr>
              <p:nvPr/>
            </p:nvSpPr>
            <p:spPr bwMode="gray">
              <a:xfrm>
                <a:off x="6203950" y="4195763"/>
                <a:ext cx="38100" cy="76200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57" name="Rectangle 253"/>
              <p:cNvSpPr>
                <a:spLocks noChangeArrowheads="1"/>
              </p:cNvSpPr>
              <p:nvPr/>
            </p:nvSpPr>
            <p:spPr bwMode="gray">
              <a:xfrm>
                <a:off x="6610350" y="4195763"/>
                <a:ext cx="38100" cy="76200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3018" name="Gruppieren 23017"/>
          <p:cNvGrpSpPr/>
          <p:nvPr/>
        </p:nvGrpSpPr>
        <p:grpSpPr bwMode="gray">
          <a:xfrm>
            <a:off x="3760525" y="1897063"/>
            <a:ext cx="219075" cy="2371725"/>
            <a:chOff x="4168775" y="1897063"/>
            <a:chExt cx="219075" cy="2371725"/>
          </a:xfrm>
        </p:grpSpPr>
        <p:sp>
          <p:nvSpPr>
            <p:cNvPr id="22920" name="Rectangle 115"/>
            <p:cNvSpPr>
              <a:spLocks noChangeArrowheads="1"/>
            </p:cNvSpPr>
            <p:nvPr/>
          </p:nvSpPr>
          <p:spPr bwMode="gray">
            <a:xfrm>
              <a:off x="4168775" y="1897063"/>
              <a:ext cx="219075" cy="492125"/>
            </a:xfrm>
            <a:prstGeom prst="rect">
              <a:avLst/>
            </a:prstGeom>
            <a:solidFill>
              <a:srgbClr val="C1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21" name="Rectangle 116"/>
            <p:cNvSpPr>
              <a:spLocks noChangeArrowheads="1"/>
            </p:cNvSpPr>
            <p:nvPr/>
          </p:nvSpPr>
          <p:spPr bwMode="gray">
            <a:xfrm>
              <a:off x="4168775" y="2357438"/>
              <a:ext cx="219075" cy="3175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22" name="Rectangle 117"/>
            <p:cNvSpPr>
              <a:spLocks noChangeArrowheads="1"/>
            </p:cNvSpPr>
            <p:nvPr/>
          </p:nvSpPr>
          <p:spPr bwMode="gray">
            <a:xfrm>
              <a:off x="4244975" y="1954213"/>
              <a:ext cx="12700" cy="66675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23" name="Rectangle 118"/>
            <p:cNvSpPr>
              <a:spLocks noChangeArrowheads="1"/>
            </p:cNvSpPr>
            <p:nvPr/>
          </p:nvSpPr>
          <p:spPr bwMode="gray">
            <a:xfrm>
              <a:off x="4168775" y="1954213"/>
              <a:ext cx="88900" cy="127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24" name="Rectangle 119"/>
            <p:cNvSpPr>
              <a:spLocks noChangeArrowheads="1"/>
            </p:cNvSpPr>
            <p:nvPr/>
          </p:nvSpPr>
          <p:spPr bwMode="gray">
            <a:xfrm>
              <a:off x="4235450" y="2008188"/>
              <a:ext cx="31750" cy="127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34" name="Rectangle 129"/>
            <p:cNvSpPr>
              <a:spLocks noChangeArrowheads="1"/>
            </p:cNvSpPr>
            <p:nvPr/>
          </p:nvSpPr>
          <p:spPr bwMode="gray">
            <a:xfrm>
              <a:off x="4238625" y="2160588"/>
              <a:ext cx="136525" cy="31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35" name="Freeform 130"/>
            <p:cNvSpPr>
              <a:spLocks/>
            </p:cNvSpPr>
            <p:nvPr/>
          </p:nvSpPr>
          <p:spPr bwMode="gray">
            <a:xfrm>
              <a:off x="4238625" y="2160588"/>
              <a:ext cx="136525" cy="3175"/>
            </a:xfrm>
            <a:custGeom>
              <a:avLst/>
              <a:gdLst>
                <a:gd name="T0" fmla="*/ 86 w 86"/>
                <a:gd name="T1" fmla="*/ 0 h 2"/>
                <a:gd name="T2" fmla="*/ 0 w 86"/>
                <a:gd name="T3" fmla="*/ 0 h 2"/>
                <a:gd name="T4" fmla="*/ 0 w 86"/>
                <a:gd name="T5" fmla="*/ 2 h 2"/>
                <a:gd name="T6" fmla="*/ 86 w 8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">
                  <a:moveTo>
                    <a:pt x="8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37" name="Rectangle 132"/>
            <p:cNvSpPr>
              <a:spLocks noChangeArrowheads="1"/>
            </p:cNvSpPr>
            <p:nvPr/>
          </p:nvSpPr>
          <p:spPr bwMode="gray">
            <a:xfrm>
              <a:off x="4168775" y="2528888"/>
              <a:ext cx="219075" cy="492125"/>
            </a:xfrm>
            <a:prstGeom prst="rect">
              <a:avLst/>
            </a:prstGeom>
            <a:solidFill>
              <a:srgbClr val="C1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38" name="Rectangle 133"/>
            <p:cNvSpPr>
              <a:spLocks noChangeArrowheads="1"/>
            </p:cNvSpPr>
            <p:nvPr/>
          </p:nvSpPr>
          <p:spPr bwMode="gray">
            <a:xfrm>
              <a:off x="4168775" y="2989263"/>
              <a:ext cx="219075" cy="3175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39" name="Rectangle 134"/>
            <p:cNvSpPr>
              <a:spLocks noChangeArrowheads="1"/>
            </p:cNvSpPr>
            <p:nvPr/>
          </p:nvSpPr>
          <p:spPr bwMode="gray">
            <a:xfrm>
              <a:off x="4244975" y="2586038"/>
              <a:ext cx="12700" cy="66675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40" name="Rectangle 135"/>
            <p:cNvSpPr>
              <a:spLocks noChangeArrowheads="1"/>
            </p:cNvSpPr>
            <p:nvPr/>
          </p:nvSpPr>
          <p:spPr bwMode="gray">
            <a:xfrm>
              <a:off x="4168775" y="2586038"/>
              <a:ext cx="88900" cy="127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41" name="Rectangle 136"/>
            <p:cNvSpPr>
              <a:spLocks noChangeArrowheads="1"/>
            </p:cNvSpPr>
            <p:nvPr/>
          </p:nvSpPr>
          <p:spPr bwMode="gray">
            <a:xfrm>
              <a:off x="4235450" y="2640013"/>
              <a:ext cx="31750" cy="127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51" name="Rectangle 146"/>
            <p:cNvSpPr>
              <a:spLocks noChangeArrowheads="1"/>
            </p:cNvSpPr>
            <p:nvPr/>
          </p:nvSpPr>
          <p:spPr bwMode="gray">
            <a:xfrm>
              <a:off x="4238625" y="2792413"/>
              <a:ext cx="136525" cy="31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52" name="Freeform 147"/>
            <p:cNvSpPr>
              <a:spLocks/>
            </p:cNvSpPr>
            <p:nvPr/>
          </p:nvSpPr>
          <p:spPr bwMode="gray">
            <a:xfrm>
              <a:off x="4238625" y="2792413"/>
              <a:ext cx="136525" cy="3175"/>
            </a:xfrm>
            <a:custGeom>
              <a:avLst/>
              <a:gdLst>
                <a:gd name="T0" fmla="*/ 86 w 86"/>
                <a:gd name="T1" fmla="*/ 0 h 2"/>
                <a:gd name="T2" fmla="*/ 0 w 86"/>
                <a:gd name="T3" fmla="*/ 0 h 2"/>
                <a:gd name="T4" fmla="*/ 0 w 86"/>
                <a:gd name="T5" fmla="*/ 2 h 2"/>
                <a:gd name="T6" fmla="*/ 86 w 8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">
                  <a:moveTo>
                    <a:pt x="8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54" name="Rectangle 149"/>
            <p:cNvSpPr>
              <a:spLocks noChangeArrowheads="1"/>
            </p:cNvSpPr>
            <p:nvPr/>
          </p:nvSpPr>
          <p:spPr bwMode="gray">
            <a:xfrm>
              <a:off x="4168775" y="3154363"/>
              <a:ext cx="219075" cy="492125"/>
            </a:xfrm>
            <a:prstGeom prst="rect">
              <a:avLst/>
            </a:prstGeom>
            <a:solidFill>
              <a:srgbClr val="C1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55" name="Rectangle 150"/>
            <p:cNvSpPr>
              <a:spLocks noChangeArrowheads="1"/>
            </p:cNvSpPr>
            <p:nvPr/>
          </p:nvSpPr>
          <p:spPr bwMode="gray">
            <a:xfrm>
              <a:off x="4168775" y="3611563"/>
              <a:ext cx="219075" cy="34925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56" name="Rectangle 151"/>
            <p:cNvSpPr>
              <a:spLocks noChangeArrowheads="1"/>
            </p:cNvSpPr>
            <p:nvPr/>
          </p:nvSpPr>
          <p:spPr bwMode="gray">
            <a:xfrm>
              <a:off x="4244975" y="3211513"/>
              <a:ext cx="12700" cy="635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57" name="Rectangle 152"/>
            <p:cNvSpPr>
              <a:spLocks noChangeArrowheads="1"/>
            </p:cNvSpPr>
            <p:nvPr/>
          </p:nvSpPr>
          <p:spPr bwMode="gray">
            <a:xfrm>
              <a:off x="4168775" y="3211513"/>
              <a:ext cx="88900" cy="127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58" name="Rectangle 153"/>
            <p:cNvSpPr>
              <a:spLocks noChangeArrowheads="1"/>
            </p:cNvSpPr>
            <p:nvPr/>
          </p:nvSpPr>
          <p:spPr bwMode="gray">
            <a:xfrm>
              <a:off x="4235450" y="3262313"/>
              <a:ext cx="31750" cy="127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68" name="Rectangle 163"/>
            <p:cNvSpPr>
              <a:spLocks noChangeArrowheads="1"/>
            </p:cNvSpPr>
            <p:nvPr/>
          </p:nvSpPr>
          <p:spPr bwMode="gray">
            <a:xfrm>
              <a:off x="4238625" y="3417888"/>
              <a:ext cx="136525" cy="31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69" name="Freeform 164"/>
            <p:cNvSpPr>
              <a:spLocks/>
            </p:cNvSpPr>
            <p:nvPr/>
          </p:nvSpPr>
          <p:spPr bwMode="gray">
            <a:xfrm>
              <a:off x="4238625" y="3417888"/>
              <a:ext cx="136525" cy="3175"/>
            </a:xfrm>
            <a:custGeom>
              <a:avLst/>
              <a:gdLst>
                <a:gd name="T0" fmla="*/ 86 w 86"/>
                <a:gd name="T1" fmla="*/ 0 h 2"/>
                <a:gd name="T2" fmla="*/ 0 w 86"/>
                <a:gd name="T3" fmla="*/ 0 h 2"/>
                <a:gd name="T4" fmla="*/ 0 w 86"/>
                <a:gd name="T5" fmla="*/ 2 h 2"/>
                <a:gd name="T6" fmla="*/ 86 w 8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">
                  <a:moveTo>
                    <a:pt x="8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59" name="Rectangle 255"/>
            <p:cNvSpPr>
              <a:spLocks noChangeArrowheads="1"/>
            </p:cNvSpPr>
            <p:nvPr/>
          </p:nvSpPr>
          <p:spPr bwMode="gray">
            <a:xfrm>
              <a:off x="4168775" y="3776663"/>
              <a:ext cx="219075" cy="492125"/>
            </a:xfrm>
            <a:prstGeom prst="rect">
              <a:avLst/>
            </a:prstGeom>
            <a:solidFill>
              <a:srgbClr val="C1E4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60" name="Rectangle 256"/>
            <p:cNvSpPr>
              <a:spLocks noChangeArrowheads="1"/>
            </p:cNvSpPr>
            <p:nvPr/>
          </p:nvSpPr>
          <p:spPr bwMode="gray">
            <a:xfrm>
              <a:off x="4168775" y="4237038"/>
              <a:ext cx="219075" cy="3175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61" name="Rectangle 257"/>
            <p:cNvSpPr>
              <a:spLocks noChangeArrowheads="1"/>
            </p:cNvSpPr>
            <p:nvPr/>
          </p:nvSpPr>
          <p:spPr bwMode="gray">
            <a:xfrm>
              <a:off x="4244975" y="3833813"/>
              <a:ext cx="12700" cy="66675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62" name="Rectangle 258"/>
            <p:cNvSpPr>
              <a:spLocks noChangeArrowheads="1"/>
            </p:cNvSpPr>
            <p:nvPr/>
          </p:nvSpPr>
          <p:spPr bwMode="gray">
            <a:xfrm>
              <a:off x="4168775" y="3833813"/>
              <a:ext cx="88900" cy="127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63" name="Rectangle 259"/>
            <p:cNvSpPr>
              <a:spLocks noChangeArrowheads="1"/>
            </p:cNvSpPr>
            <p:nvPr/>
          </p:nvSpPr>
          <p:spPr bwMode="gray">
            <a:xfrm>
              <a:off x="4235450" y="3887788"/>
              <a:ext cx="31750" cy="127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73" name="Rectangle 269"/>
            <p:cNvSpPr>
              <a:spLocks noChangeArrowheads="1"/>
            </p:cNvSpPr>
            <p:nvPr/>
          </p:nvSpPr>
          <p:spPr bwMode="gray">
            <a:xfrm>
              <a:off x="4238625" y="4040188"/>
              <a:ext cx="136525" cy="31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74" name="Freeform 270"/>
            <p:cNvSpPr>
              <a:spLocks/>
            </p:cNvSpPr>
            <p:nvPr/>
          </p:nvSpPr>
          <p:spPr bwMode="gray">
            <a:xfrm>
              <a:off x="4238625" y="4040188"/>
              <a:ext cx="136525" cy="3175"/>
            </a:xfrm>
            <a:custGeom>
              <a:avLst/>
              <a:gdLst>
                <a:gd name="T0" fmla="*/ 86 w 86"/>
                <a:gd name="T1" fmla="*/ 0 h 2"/>
                <a:gd name="T2" fmla="*/ 0 w 86"/>
                <a:gd name="T3" fmla="*/ 0 h 2"/>
                <a:gd name="T4" fmla="*/ 0 w 86"/>
                <a:gd name="T5" fmla="*/ 2 h 2"/>
                <a:gd name="T6" fmla="*/ 86 w 8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2">
                  <a:moveTo>
                    <a:pt x="8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6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49" name="Gruppieren 648"/>
          <p:cNvGrpSpPr/>
          <p:nvPr/>
        </p:nvGrpSpPr>
        <p:grpSpPr bwMode="gray">
          <a:xfrm>
            <a:off x="4430450" y="4344988"/>
            <a:ext cx="1149350" cy="654050"/>
            <a:chOff x="4430450" y="4344988"/>
            <a:chExt cx="1149350" cy="654050"/>
          </a:xfrm>
        </p:grpSpPr>
        <p:sp>
          <p:nvSpPr>
            <p:cNvPr id="22679" name="Rectangle 275"/>
            <p:cNvSpPr>
              <a:spLocks noChangeArrowheads="1"/>
            </p:cNvSpPr>
            <p:nvPr/>
          </p:nvSpPr>
          <p:spPr bwMode="gray">
            <a:xfrm>
              <a:off x="4868600" y="4344988"/>
              <a:ext cx="19050" cy="415925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80" name="Rectangle 276"/>
            <p:cNvSpPr>
              <a:spLocks noChangeArrowheads="1"/>
            </p:cNvSpPr>
            <p:nvPr/>
          </p:nvSpPr>
          <p:spPr bwMode="gray">
            <a:xfrm>
              <a:off x="4998775" y="4344988"/>
              <a:ext cx="22225" cy="342900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81" name="Rectangle 277"/>
            <p:cNvSpPr>
              <a:spLocks noChangeArrowheads="1"/>
            </p:cNvSpPr>
            <p:nvPr/>
          </p:nvSpPr>
          <p:spPr bwMode="gray">
            <a:xfrm>
              <a:off x="5065450" y="4344988"/>
              <a:ext cx="19050" cy="342900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3058" name="Gruppieren 23057"/>
            <p:cNvGrpSpPr/>
            <p:nvPr/>
          </p:nvGrpSpPr>
          <p:grpSpPr bwMode="gray">
            <a:xfrm>
              <a:off x="4430450" y="4497388"/>
              <a:ext cx="1149350" cy="501650"/>
              <a:chOff x="4430450" y="4497388"/>
              <a:chExt cx="1149350" cy="501650"/>
            </a:xfrm>
          </p:grpSpPr>
          <p:sp>
            <p:nvSpPr>
              <p:cNvPr id="22676" name="Rectangle 272"/>
              <p:cNvSpPr>
                <a:spLocks noChangeArrowheads="1"/>
              </p:cNvSpPr>
              <p:nvPr/>
            </p:nvSpPr>
            <p:spPr bwMode="gray">
              <a:xfrm>
                <a:off x="4430450" y="4967288"/>
                <a:ext cx="1149350" cy="31750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77" name="Rectangle 273"/>
              <p:cNvSpPr>
                <a:spLocks noChangeArrowheads="1"/>
              </p:cNvSpPr>
              <p:nvPr/>
            </p:nvSpPr>
            <p:spPr bwMode="gray">
              <a:xfrm>
                <a:off x="4747950" y="4570413"/>
                <a:ext cx="19050" cy="88900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78" name="Rectangle 274"/>
              <p:cNvSpPr>
                <a:spLocks noChangeArrowheads="1"/>
              </p:cNvSpPr>
              <p:nvPr/>
            </p:nvSpPr>
            <p:spPr bwMode="gray">
              <a:xfrm>
                <a:off x="4430450" y="4567238"/>
                <a:ext cx="889000" cy="19050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82" name="Rectangle 278"/>
              <p:cNvSpPr>
                <a:spLocks noChangeArrowheads="1"/>
              </p:cNvSpPr>
              <p:nvPr/>
            </p:nvSpPr>
            <p:spPr bwMode="gray">
              <a:xfrm>
                <a:off x="4868600" y="4738688"/>
                <a:ext cx="88900" cy="22225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83" name="Freeform 279"/>
              <p:cNvSpPr>
                <a:spLocks/>
              </p:cNvSpPr>
              <p:nvPr/>
            </p:nvSpPr>
            <p:spPr bwMode="gray">
              <a:xfrm>
                <a:off x="4678100" y="4662488"/>
                <a:ext cx="155575" cy="180975"/>
              </a:xfrm>
              <a:custGeom>
                <a:avLst/>
                <a:gdLst>
                  <a:gd name="T0" fmla="*/ 32 w 49"/>
                  <a:gd name="T1" fmla="*/ 57 h 57"/>
                  <a:gd name="T2" fmla="*/ 17 w 49"/>
                  <a:gd name="T3" fmla="*/ 57 h 57"/>
                  <a:gd name="T4" fmla="*/ 0 w 49"/>
                  <a:gd name="T5" fmla="*/ 40 h 57"/>
                  <a:gd name="T6" fmla="*/ 0 w 49"/>
                  <a:gd name="T7" fmla="*/ 17 h 57"/>
                  <a:gd name="T8" fmla="*/ 17 w 49"/>
                  <a:gd name="T9" fmla="*/ 0 h 57"/>
                  <a:gd name="T10" fmla="*/ 32 w 49"/>
                  <a:gd name="T11" fmla="*/ 0 h 57"/>
                  <a:gd name="T12" fmla="*/ 49 w 49"/>
                  <a:gd name="T13" fmla="*/ 17 h 57"/>
                  <a:gd name="T14" fmla="*/ 49 w 49"/>
                  <a:gd name="T15" fmla="*/ 40 h 57"/>
                  <a:gd name="T16" fmla="*/ 32 w 49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57">
                    <a:moveTo>
                      <a:pt x="32" y="57"/>
                    </a:moveTo>
                    <a:cubicBezTo>
                      <a:pt x="17" y="57"/>
                      <a:pt x="17" y="57"/>
                      <a:pt x="17" y="57"/>
                    </a:cubicBezTo>
                    <a:cubicBezTo>
                      <a:pt x="8" y="57"/>
                      <a:pt x="0" y="49"/>
                      <a:pt x="0" y="4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2" y="0"/>
                      <a:pt x="49" y="8"/>
                      <a:pt x="49" y="17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9"/>
                      <a:pt x="42" y="57"/>
                      <a:pt x="32" y="57"/>
                    </a:cubicBez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84" name="Rectangle 280"/>
              <p:cNvSpPr>
                <a:spLocks noChangeArrowheads="1"/>
              </p:cNvSpPr>
              <p:nvPr/>
            </p:nvSpPr>
            <p:spPr bwMode="gray">
              <a:xfrm>
                <a:off x="4722550" y="4646613"/>
                <a:ext cx="66675" cy="25400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85" name="Rectangle 281"/>
              <p:cNvSpPr>
                <a:spLocks noChangeArrowheads="1"/>
              </p:cNvSpPr>
              <p:nvPr/>
            </p:nvSpPr>
            <p:spPr bwMode="gray">
              <a:xfrm>
                <a:off x="4722550" y="4833938"/>
                <a:ext cx="66675" cy="2222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86" name="Rectangle 282"/>
              <p:cNvSpPr>
                <a:spLocks noChangeArrowheads="1"/>
              </p:cNvSpPr>
              <p:nvPr/>
            </p:nvSpPr>
            <p:spPr bwMode="gray">
              <a:xfrm>
                <a:off x="4935275" y="4681538"/>
                <a:ext cx="177800" cy="285750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87" name="Rectangle 283"/>
              <p:cNvSpPr>
                <a:spLocks noChangeArrowheads="1"/>
              </p:cNvSpPr>
              <p:nvPr/>
            </p:nvSpPr>
            <p:spPr bwMode="gray">
              <a:xfrm>
                <a:off x="4935275" y="4681538"/>
                <a:ext cx="177800" cy="44450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88" name="Rectangle 284"/>
              <p:cNvSpPr>
                <a:spLocks noChangeArrowheads="1"/>
              </p:cNvSpPr>
              <p:nvPr/>
            </p:nvSpPr>
            <p:spPr bwMode="gray">
              <a:xfrm>
                <a:off x="4976550" y="4779963"/>
                <a:ext cx="95250" cy="44450"/>
              </a:xfrm>
              <a:prstGeom prst="rect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89" name="Rectangle 285"/>
              <p:cNvSpPr>
                <a:spLocks noChangeArrowheads="1"/>
              </p:cNvSpPr>
              <p:nvPr/>
            </p:nvSpPr>
            <p:spPr bwMode="gray">
              <a:xfrm>
                <a:off x="5033700" y="4706938"/>
                <a:ext cx="76200" cy="1270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90" name="Rectangle 286"/>
              <p:cNvSpPr>
                <a:spLocks noChangeArrowheads="1"/>
              </p:cNvSpPr>
              <p:nvPr/>
            </p:nvSpPr>
            <p:spPr bwMode="gray">
              <a:xfrm>
                <a:off x="5033700" y="4691063"/>
                <a:ext cx="76200" cy="952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91" name="Rectangle 287"/>
              <p:cNvSpPr>
                <a:spLocks noChangeArrowheads="1"/>
              </p:cNvSpPr>
              <p:nvPr/>
            </p:nvSpPr>
            <p:spPr bwMode="gray">
              <a:xfrm>
                <a:off x="4947975" y="4691063"/>
                <a:ext cx="6350" cy="952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92" name="Rectangle 288"/>
              <p:cNvSpPr>
                <a:spLocks noChangeArrowheads="1"/>
              </p:cNvSpPr>
              <p:nvPr/>
            </p:nvSpPr>
            <p:spPr bwMode="gray">
              <a:xfrm>
                <a:off x="4963850" y="4691063"/>
                <a:ext cx="9525" cy="952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93" name="Rectangle 289"/>
              <p:cNvSpPr>
                <a:spLocks noChangeArrowheads="1"/>
              </p:cNvSpPr>
              <p:nvPr/>
            </p:nvSpPr>
            <p:spPr bwMode="gray">
              <a:xfrm>
                <a:off x="4979725" y="4691063"/>
                <a:ext cx="9525" cy="952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94" name="Rectangle 290"/>
              <p:cNvSpPr>
                <a:spLocks noChangeArrowheads="1"/>
              </p:cNvSpPr>
              <p:nvPr/>
            </p:nvSpPr>
            <p:spPr bwMode="gray">
              <a:xfrm>
                <a:off x="5297225" y="4497388"/>
                <a:ext cx="180975" cy="469900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95" name="Oval 291"/>
              <p:cNvSpPr>
                <a:spLocks noChangeArrowheads="1"/>
              </p:cNvSpPr>
              <p:nvPr/>
            </p:nvSpPr>
            <p:spPr bwMode="gray">
              <a:xfrm>
                <a:off x="5351200" y="4852988"/>
                <a:ext cx="73025" cy="73025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96" name="Oval 292"/>
              <p:cNvSpPr>
                <a:spLocks noChangeArrowheads="1"/>
              </p:cNvSpPr>
              <p:nvPr/>
            </p:nvSpPr>
            <p:spPr bwMode="gray">
              <a:xfrm>
                <a:off x="5363900" y="4614863"/>
                <a:ext cx="44450" cy="44450"/>
              </a:xfrm>
              <a:prstGeom prst="ellipse">
                <a:avLst/>
              </a:pr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97" name="Freeform 293"/>
              <p:cNvSpPr>
                <a:spLocks/>
              </p:cNvSpPr>
              <p:nvPr/>
            </p:nvSpPr>
            <p:spPr bwMode="gray">
              <a:xfrm>
                <a:off x="5357550" y="4538663"/>
                <a:ext cx="57150" cy="57150"/>
              </a:xfrm>
              <a:custGeom>
                <a:avLst/>
                <a:gdLst>
                  <a:gd name="T0" fmla="*/ 2 w 18"/>
                  <a:gd name="T1" fmla="*/ 9 h 18"/>
                  <a:gd name="T2" fmla="*/ 4 w 18"/>
                  <a:gd name="T3" fmla="*/ 9 h 18"/>
                  <a:gd name="T4" fmla="*/ 9 w 18"/>
                  <a:gd name="T5" fmla="*/ 4 h 18"/>
                  <a:gd name="T6" fmla="*/ 14 w 18"/>
                  <a:gd name="T7" fmla="*/ 9 h 18"/>
                  <a:gd name="T8" fmla="*/ 9 w 18"/>
                  <a:gd name="T9" fmla="*/ 14 h 18"/>
                  <a:gd name="T10" fmla="*/ 4 w 18"/>
                  <a:gd name="T11" fmla="*/ 9 h 18"/>
                  <a:gd name="T12" fmla="*/ 2 w 18"/>
                  <a:gd name="T13" fmla="*/ 9 h 18"/>
                  <a:gd name="T14" fmla="*/ 0 w 18"/>
                  <a:gd name="T15" fmla="*/ 9 h 18"/>
                  <a:gd name="T16" fmla="*/ 9 w 18"/>
                  <a:gd name="T17" fmla="*/ 18 h 18"/>
                  <a:gd name="T18" fmla="*/ 18 w 18"/>
                  <a:gd name="T19" fmla="*/ 9 h 18"/>
                  <a:gd name="T20" fmla="*/ 9 w 18"/>
                  <a:gd name="T21" fmla="*/ 0 h 18"/>
                  <a:gd name="T22" fmla="*/ 0 w 18"/>
                  <a:gd name="T23" fmla="*/ 9 h 18"/>
                  <a:gd name="T24" fmla="*/ 2 w 18"/>
                  <a:gd name="T25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2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7" y="4"/>
                      <a:pt x="9" y="4"/>
                    </a:cubicBezTo>
                    <a:cubicBezTo>
                      <a:pt x="12" y="4"/>
                      <a:pt x="14" y="7"/>
                      <a:pt x="14" y="9"/>
                    </a:cubicBezTo>
                    <a:cubicBezTo>
                      <a:pt x="14" y="12"/>
                      <a:pt x="12" y="14"/>
                      <a:pt x="9" y="14"/>
                    </a:cubicBezTo>
                    <a:cubicBezTo>
                      <a:pt x="7" y="14"/>
                      <a:pt x="4" y="12"/>
                      <a:pt x="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ubicBezTo>
                      <a:pt x="14" y="18"/>
                      <a:pt x="18" y="14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98" name="Rectangle 294"/>
              <p:cNvSpPr>
                <a:spLocks noChangeArrowheads="1"/>
              </p:cNvSpPr>
              <p:nvPr/>
            </p:nvSpPr>
            <p:spPr bwMode="gray">
              <a:xfrm>
                <a:off x="5297225" y="4497388"/>
                <a:ext cx="180975" cy="22225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99" name="Rectangle 295"/>
              <p:cNvSpPr>
                <a:spLocks noChangeArrowheads="1"/>
              </p:cNvSpPr>
              <p:nvPr/>
            </p:nvSpPr>
            <p:spPr bwMode="gray">
              <a:xfrm>
                <a:off x="5297225" y="4954588"/>
                <a:ext cx="180975" cy="12700"/>
              </a:xfrm>
              <a:prstGeom prst="rect">
                <a:avLst/>
              </a:pr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23053" name="Gruppieren 23052"/>
          <p:cNvGrpSpPr/>
          <p:nvPr/>
        </p:nvGrpSpPr>
        <p:grpSpPr bwMode="gray">
          <a:xfrm>
            <a:off x="3277925" y="3865563"/>
            <a:ext cx="288925" cy="527050"/>
            <a:chOff x="3277925" y="3865563"/>
            <a:chExt cx="288925" cy="527050"/>
          </a:xfrm>
        </p:grpSpPr>
        <p:sp>
          <p:nvSpPr>
            <p:cNvPr id="22709" name="Freeform 305"/>
            <p:cNvSpPr>
              <a:spLocks/>
            </p:cNvSpPr>
            <p:nvPr/>
          </p:nvSpPr>
          <p:spPr bwMode="gray">
            <a:xfrm>
              <a:off x="3423975" y="4357688"/>
              <a:ext cx="28575" cy="34925"/>
            </a:xfrm>
            <a:custGeom>
              <a:avLst/>
              <a:gdLst>
                <a:gd name="T0" fmla="*/ 1 w 9"/>
                <a:gd name="T1" fmla="*/ 1 h 11"/>
                <a:gd name="T2" fmla="*/ 1 w 9"/>
                <a:gd name="T3" fmla="*/ 7 h 11"/>
                <a:gd name="T4" fmla="*/ 3 w 9"/>
                <a:gd name="T5" fmla="*/ 10 h 11"/>
                <a:gd name="T6" fmla="*/ 9 w 9"/>
                <a:gd name="T7" fmla="*/ 9 h 11"/>
                <a:gd name="T8" fmla="*/ 7 w 9"/>
                <a:gd name="T9" fmla="*/ 5 h 11"/>
                <a:gd name="T10" fmla="*/ 6 w 9"/>
                <a:gd name="T11" fmla="*/ 0 h 11"/>
                <a:gd name="T12" fmla="*/ 1 w 9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1" y="1"/>
                  </a:moveTo>
                  <a:cubicBezTo>
                    <a:pt x="1" y="1"/>
                    <a:pt x="1" y="5"/>
                    <a:pt x="1" y="7"/>
                  </a:cubicBezTo>
                  <a:cubicBezTo>
                    <a:pt x="0" y="10"/>
                    <a:pt x="2" y="10"/>
                    <a:pt x="3" y="10"/>
                  </a:cubicBezTo>
                  <a:cubicBezTo>
                    <a:pt x="5" y="10"/>
                    <a:pt x="9" y="11"/>
                    <a:pt x="9" y="9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7" y="4"/>
                    <a:pt x="6" y="0"/>
                    <a:pt x="6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10" name="Freeform 306"/>
            <p:cNvSpPr>
              <a:spLocks/>
            </p:cNvSpPr>
            <p:nvPr/>
          </p:nvSpPr>
          <p:spPr bwMode="gray">
            <a:xfrm>
              <a:off x="3458900" y="4354513"/>
              <a:ext cx="63500" cy="38100"/>
            </a:xfrm>
            <a:custGeom>
              <a:avLst/>
              <a:gdLst>
                <a:gd name="T0" fmla="*/ 1 w 20"/>
                <a:gd name="T1" fmla="*/ 0 h 12"/>
                <a:gd name="T2" fmla="*/ 1 w 20"/>
                <a:gd name="T3" fmla="*/ 5 h 12"/>
                <a:gd name="T4" fmla="*/ 0 w 20"/>
                <a:gd name="T5" fmla="*/ 9 h 12"/>
                <a:gd name="T6" fmla="*/ 5 w 20"/>
                <a:gd name="T7" fmla="*/ 10 h 12"/>
                <a:gd name="T8" fmla="*/ 7 w 20"/>
                <a:gd name="T9" fmla="*/ 9 h 12"/>
                <a:gd name="T10" fmla="*/ 17 w 20"/>
                <a:gd name="T11" fmla="*/ 10 h 12"/>
                <a:gd name="T12" fmla="*/ 17 w 20"/>
                <a:gd name="T13" fmla="*/ 8 h 12"/>
                <a:gd name="T14" fmla="*/ 12 w 20"/>
                <a:gd name="T15" fmla="*/ 7 h 12"/>
                <a:gd name="T16" fmla="*/ 7 w 20"/>
                <a:gd name="T17" fmla="*/ 3 h 12"/>
                <a:gd name="T18" fmla="*/ 6 w 20"/>
                <a:gd name="T19" fmla="*/ 0 h 12"/>
                <a:gd name="T20" fmla="*/ 1 w 20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2">
                  <a:moveTo>
                    <a:pt x="1" y="0"/>
                  </a:moveTo>
                  <a:cubicBezTo>
                    <a:pt x="1" y="0"/>
                    <a:pt x="2" y="3"/>
                    <a:pt x="1" y="5"/>
                  </a:cubicBezTo>
                  <a:cubicBezTo>
                    <a:pt x="0" y="6"/>
                    <a:pt x="0" y="9"/>
                    <a:pt x="0" y="9"/>
                  </a:cubicBezTo>
                  <a:cubicBezTo>
                    <a:pt x="0" y="9"/>
                    <a:pt x="3" y="10"/>
                    <a:pt x="5" y="10"/>
                  </a:cubicBezTo>
                  <a:cubicBezTo>
                    <a:pt x="5" y="10"/>
                    <a:pt x="6" y="8"/>
                    <a:pt x="7" y="9"/>
                  </a:cubicBezTo>
                  <a:cubicBezTo>
                    <a:pt x="9" y="11"/>
                    <a:pt x="15" y="12"/>
                    <a:pt x="17" y="10"/>
                  </a:cubicBezTo>
                  <a:cubicBezTo>
                    <a:pt x="17" y="10"/>
                    <a:pt x="20" y="8"/>
                    <a:pt x="17" y="8"/>
                  </a:cubicBezTo>
                  <a:cubicBezTo>
                    <a:pt x="14" y="7"/>
                    <a:pt x="13" y="8"/>
                    <a:pt x="12" y="7"/>
                  </a:cubicBezTo>
                  <a:cubicBezTo>
                    <a:pt x="11" y="6"/>
                    <a:pt x="7" y="3"/>
                    <a:pt x="7" y="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11" name="Freeform 307"/>
            <p:cNvSpPr>
              <a:spLocks/>
            </p:cNvSpPr>
            <p:nvPr/>
          </p:nvSpPr>
          <p:spPr bwMode="gray">
            <a:xfrm>
              <a:off x="3411275" y="4129088"/>
              <a:ext cx="88900" cy="244475"/>
            </a:xfrm>
            <a:custGeom>
              <a:avLst/>
              <a:gdLst>
                <a:gd name="T0" fmla="*/ 0 w 28"/>
                <a:gd name="T1" fmla="*/ 2 h 77"/>
                <a:gd name="T2" fmla="*/ 28 w 28"/>
                <a:gd name="T3" fmla="*/ 0 h 77"/>
                <a:gd name="T4" fmla="*/ 27 w 28"/>
                <a:gd name="T5" fmla="*/ 37 h 77"/>
                <a:gd name="T6" fmla="*/ 25 w 28"/>
                <a:gd name="T7" fmla="*/ 76 h 77"/>
                <a:gd name="T8" fmla="*/ 16 w 28"/>
                <a:gd name="T9" fmla="*/ 76 h 77"/>
                <a:gd name="T10" fmla="*/ 17 w 28"/>
                <a:gd name="T11" fmla="*/ 25 h 77"/>
                <a:gd name="T12" fmla="*/ 13 w 28"/>
                <a:gd name="T13" fmla="*/ 47 h 77"/>
                <a:gd name="T14" fmla="*/ 12 w 28"/>
                <a:gd name="T15" fmla="*/ 76 h 77"/>
                <a:gd name="T16" fmla="*/ 4 w 28"/>
                <a:gd name="T17" fmla="*/ 76 h 77"/>
                <a:gd name="T18" fmla="*/ 2 w 28"/>
                <a:gd name="T19" fmla="*/ 45 h 77"/>
                <a:gd name="T20" fmla="*/ 0 w 28"/>
                <a:gd name="T21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77">
                  <a:moveTo>
                    <a:pt x="0" y="2"/>
                  </a:moveTo>
                  <a:cubicBezTo>
                    <a:pt x="0" y="2"/>
                    <a:pt x="19" y="7"/>
                    <a:pt x="28" y="0"/>
                  </a:cubicBezTo>
                  <a:cubicBezTo>
                    <a:pt x="28" y="0"/>
                    <a:pt x="28" y="28"/>
                    <a:pt x="27" y="37"/>
                  </a:cubicBezTo>
                  <a:cubicBezTo>
                    <a:pt x="26" y="46"/>
                    <a:pt x="25" y="72"/>
                    <a:pt x="25" y="76"/>
                  </a:cubicBezTo>
                  <a:cubicBezTo>
                    <a:pt x="25" y="76"/>
                    <a:pt x="18" y="77"/>
                    <a:pt x="16" y="7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3" y="36"/>
                    <a:pt x="13" y="47"/>
                  </a:cubicBezTo>
                  <a:cubicBezTo>
                    <a:pt x="13" y="58"/>
                    <a:pt x="12" y="76"/>
                    <a:pt x="12" y="76"/>
                  </a:cubicBezTo>
                  <a:cubicBezTo>
                    <a:pt x="12" y="76"/>
                    <a:pt x="6" y="76"/>
                    <a:pt x="4" y="76"/>
                  </a:cubicBezTo>
                  <a:cubicBezTo>
                    <a:pt x="4" y="76"/>
                    <a:pt x="2" y="52"/>
                    <a:pt x="2" y="45"/>
                  </a:cubicBezTo>
                  <a:cubicBezTo>
                    <a:pt x="2" y="38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12" name="Freeform 308"/>
            <p:cNvSpPr>
              <a:spLocks/>
            </p:cNvSpPr>
            <p:nvPr/>
          </p:nvSpPr>
          <p:spPr bwMode="gray">
            <a:xfrm>
              <a:off x="3465250" y="3989388"/>
              <a:ext cx="57150" cy="76200"/>
            </a:xfrm>
            <a:custGeom>
              <a:avLst/>
              <a:gdLst>
                <a:gd name="T0" fmla="*/ 4 w 18"/>
                <a:gd name="T1" fmla="*/ 1 h 24"/>
                <a:gd name="T2" fmla="*/ 9 w 18"/>
                <a:gd name="T3" fmla="*/ 5 h 24"/>
                <a:gd name="T4" fmla="*/ 15 w 18"/>
                <a:gd name="T5" fmla="*/ 18 h 24"/>
                <a:gd name="T6" fmla="*/ 13 w 18"/>
                <a:gd name="T7" fmla="*/ 24 h 24"/>
                <a:gd name="T8" fmla="*/ 4 w 18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4" y="1"/>
                  </a:moveTo>
                  <a:cubicBezTo>
                    <a:pt x="4" y="1"/>
                    <a:pt x="6" y="0"/>
                    <a:pt x="9" y="5"/>
                  </a:cubicBezTo>
                  <a:cubicBezTo>
                    <a:pt x="11" y="9"/>
                    <a:pt x="15" y="18"/>
                    <a:pt x="15" y="18"/>
                  </a:cubicBezTo>
                  <a:cubicBezTo>
                    <a:pt x="15" y="18"/>
                    <a:pt x="18" y="23"/>
                    <a:pt x="13" y="24"/>
                  </a:cubicBezTo>
                  <a:cubicBezTo>
                    <a:pt x="7" y="24"/>
                    <a:pt x="0" y="8"/>
                    <a:pt x="4" y="1"/>
                  </a:cubicBezTo>
                  <a:close/>
                </a:path>
              </a:pathLst>
            </a:custGeom>
            <a:solidFill>
              <a:srgbClr val="BE1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13" name="Freeform 309"/>
            <p:cNvSpPr>
              <a:spLocks/>
            </p:cNvSpPr>
            <p:nvPr/>
          </p:nvSpPr>
          <p:spPr bwMode="gray">
            <a:xfrm>
              <a:off x="3420800" y="3973513"/>
              <a:ext cx="82550" cy="177800"/>
            </a:xfrm>
            <a:custGeom>
              <a:avLst/>
              <a:gdLst>
                <a:gd name="T0" fmla="*/ 5 w 26"/>
                <a:gd name="T1" fmla="*/ 0 h 56"/>
                <a:gd name="T2" fmla="*/ 13 w 26"/>
                <a:gd name="T3" fmla="*/ 1 h 56"/>
                <a:gd name="T4" fmla="*/ 15 w 26"/>
                <a:gd name="T5" fmla="*/ 4 h 56"/>
                <a:gd name="T6" fmla="*/ 26 w 26"/>
                <a:gd name="T7" fmla="*/ 51 h 56"/>
                <a:gd name="T8" fmla="*/ 5 w 26"/>
                <a:gd name="T9" fmla="*/ 54 h 56"/>
                <a:gd name="T10" fmla="*/ 0 w 26"/>
                <a:gd name="T11" fmla="*/ 52 h 56"/>
                <a:gd name="T12" fmla="*/ 1 w 26"/>
                <a:gd name="T13" fmla="*/ 6 h 56"/>
                <a:gd name="T14" fmla="*/ 5 w 2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6">
                  <a:moveTo>
                    <a:pt x="5" y="0"/>
                  </a:moveTo>
                  <a:cubicBezTo>
                    <a:pt x="5" y="0"/>
                    <a:pt x="10" y="3"/>
                    <a:pt x="13" y="1"/>
                  </a:cubicBezTo>
                  <a:cubicBezTo>
                    <a:pt x="13" y="1"/>
                    <a:pt x="14" y="1"/>
                    <a:pt x="15" y="4"/>
                  </a:cubicBezTo>
                  <a:cubicBezTo>
                    <a:pt x="15" y="6"/>
                    <a:pt x="26" y="51"/>
                    <a:pt x="26" y="51"/>
                  </a:cubicBezTo>
                  <a:cubicBezTo>
                    <a:pt x="26" y="51"/>
                    <a:pt x="18" y="56"/>
                    <a:pt x="5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14" name="Freeform 310"/>
            <p:cNvSpPr>
              <a:spLocks/>
            </p:cNvSpPr>
            <p:nvPr/>
          </p:nvSpPr>
          <p:spPr bwMode="gray">
            <a:xfrm>
              <a:off x="3436675" y="3954463"/>
              <a:ext cx="28575" cy="34925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6 h 11"/>
                <a:gd name="T4" fmla="*/ 7 w 9"/>
                <a:gd name="T5" fmla="*/ 10 h 11"/>
                <a:gd name="T6" fmla="*/ 8 w 9"/>
                <a:gd name="T7" fmla="*/ 7 h 11"/>
                <a:gd name="T8" fmla="*/ 7 w 9"/>
                <a:gd name="T9" fmla="*/ 1 h 11"/>
                <a:gd name="T10" fmla="*/ 1 w 9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11"/>
                    <a:pt x="7" y="10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15" name="Freeform 311"/>
            <p:cNvSpPr>
              <a:spLocks/>
            </p:cNvSpPr>
            <p:nvPr/>
          </p:nvSpPr>
          <p:spPr bwMode="gray">
            <a:xfrm>
              <a:off x="3420800" y="3890963"/>
              <a:ext cx="63500" cy="73025"/>
            </a:xfrm>
            <a:custGeom>
              <a:avLst/>
              <a:gdLst>
                <a:gd name="T0" fmla="*/ 0 w 20"/>
                <a:gd name="T1" fmla="*/ 11 h 23"/>
                <a:gd name="T2" fmla="*/ 3 w 20"/>
                <a:gd name="T3" fmla="*/ 16 h 23"/>
                <a:gd name="T4" fmla="*/ 6 w 20"/>
                <a:gd name="T5" fmla="*/ 21 h 23"/>
                <a:gd name="T6" fmla="*/ 12 w 20"/>
                <a:gd name="T7" fmla="*/ 23 h 23"/>
                <a:gd name="T8" fmla="*/ 18 w 20"/>
                <a:gd name="T9" fmla="*/ 18 h 23"/>
                <a:gd name="T10" fmla="*/ 20 w 20"/>
                <a:gd name="T11" fmla="*/ 8 h 23"/>
                <a:gd name="T12" fmla="*/ 20 w 20"/>
                <a:gd name="T13" fmla="*/ 0 h 23"/>
                <a:gd name="T14" fmla="*/ 3 w 20"/>
                <a:gd name="T15" fmla="*/ 0 h 23"/>
                <a:gd name="T16" fmla="*/ 0 w 20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0" y="11"/>
                  </a:moveTo>
                  <a:cubicBezTo>
                    <a:pt x="0" y="11"/>
                    <a:pt x="0" y="17"/>
                    <a:pt x="3" y="16"/>
                  </a:cubicBezTo>
                  <a:cubicBezTo>
                    <a:pt x="3" y="16"/>
                    <a:pt x="3" y="20"/>
                    <a:pt x="6" y="21"/>
                  </a:cubicBezTo>
                  <a:cubicBezTo>
                    <a:pt x="8" y="22"/>
                    <a:pt x="11" y="23"/>
                    <a:pt x="12" y="23"/>
                  </a:cubicBezTo>
                  <a:cubicBezTo>
                    <a:pt x="14" y="23"/>
                    <a:pt x="17" y="19"/>
                    <a:pt x="18" y="18"/>
                  </a:cubicBezTo>
                  <a:cubicBezTo>
                    <a:pt x="19" y="17"/>
                    <a:pt x="20" y="14"/>
                    <a:pt x="20" y="8"/>
                  </a:cubicBezTo>
                  <a:cubicBezTo>
                    <a:pt x="20" y="2"/>
                    <a:pt x="20" y="0"/>
                    <a:pt x="20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8B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16" name="Freeform 312"/>
            <p:cNvSpPr>
              <a:spLocks/>
            </p:cNvSpPr>
            <p:nvPr/>
          </p:nvSpPr>
          <p:spPr bwMode="gray">
            <a:xfrm>
              <a:off x="3411275" y="3865563"/>
              <a:ext cx="82550" cy="66675"/>
            </a:xfrm>
            <a:custGeom>
              <a:avLst/>
              <a:gdLst>
                <a:gd name="T0" fmla="*/ 8 w 26"/>
                <a:gd name="T1" fmla="*/ 9 h 21"/>
                <a:gd name="T2" fmla="*/ 25 w 26"/>
                <a:gd name="T3" fmla="*/ 8 h 21"/>
                <a:gd name="T4" fmla="*/ 24 w 26"/>
                <a:gd name="T5" fmla="*/ 7 h 21"/>
                <a:gd name="T6" fmla="*/ 26 w 26"/>
                <a:gd name="T7" fmla="*/ 6 h 21"/>
                <a:gd name="T8" fmla="*/ 22 w 26"/>
                <a:gd name="T9" fmla="*/ 5 h 21"/>
                <a:gd name="T10" fmla="*/ 12 w 26"/>
                <a:gd name="T11" fmla="*/ 0 h 21"/>
                <a:gd name="T12" fmla="*/ 5 w 26"/>
                <a:gd name="T13" fmla="*/ 4 h 21"/>
                <a:gd name="T14" fmla="*/ 4 w 26"/>
                <a:gd name="T15" fmla="*/ 4 h 21"/>
                <a:gd name="T16" fmla="*/ 4 w 26"/>
                <a:gd name="T17" fmla="*/ 5 h 21"/>
                <a:gd name="T18" fmla="*/ 1 w 26"/>
                <a:gd name="T19" fmla="*/ 9 h 21"/>
                <a:gd name="T20" fmla="*/ 3 w 26"/>
                <a:gd name="T21" fmla="*/ 20 h 21"/>
                <a:gd name="T22" fmla="*/ 6 w 26"/>
                <a:gd name="T23" fmla="*/ 20 h 21"/>
                <a:gd name="T24" fmla="*/ 8 w 26"/>
                <a:gd name="T2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1">
                  <a:moveTo>
                    <a:pt x="8" y="9"/>
                  </a:moveTo>
                  <a:cubicBezTo>
                    <a:pt x="8" y="9"/>
                    <a:pt x="17" y="17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5" y="7"/>
                    <a:pt x="26" y="6"/>
                  </a:cubicBezTo>
                  <a:cubicBezTo>
                    <a:pt x="26" y="6"/>
                    <a:pt x="24" y="6"/>
                    <a:pt x="22" y="5"/>
                  </a:cubicBezTo>
                  <a:cubicBezTo>
                    <a:pt x="21" y="4"/>
                    <a:pt x="21" y="0"/>
                    <a:pt x="12" y="0"/>
                  </a:cubicBezTo>
                  <a:cubicBezTo>
                    <a:pt x="12" y="0"/>
                    <a:pt x="7" y="0"/>
                    <a:pt x="5" y="4"/>
                  </a:cubicBezTo>
                  <a:cubicBezTo>
                    <a:pt x="5" y="4"/>
                    <a:pt x="6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2" y="6"/>
                    <a:pt x="1" y="9"/>
                  </a:cubicBezTo>
                  <a:cubicBezTo>
                    <a:pt x="0" y="11"/>
                    <a:pt x="0" y="17"/>
                    <a:pt x="3" y="20"/>
                  </a:cubicBezTo>
                  <a:cubicBezTo>
                    <a:pt x="3" y="20"/>
                    <a:pt x="5" y="21"/>
                    <a:pt x="6" y="20"/>
                  </a:cubicBezTo>
                  <a:cubicBezTo>
                    <a:pt x="7" y="18"/>
                    <a:pt x="9" y="11"/>
                    <a:pt x="8" y="9"/>
                  </a:cubicBezTo>
                  <a:close/>
                </a:path>
              </a:pathLst>
            </a:custGeom>
            <a:solidFill>
              <a:srgbClr val="683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17" name="Freeform 313"/>
            <p:cNvSpPr>
              <a:spLocks/>
            </p:cNvSpPr>
            <p:nvPr/>
          </p:nvSpPr>
          <p:spPr bwMode="gray">
            <a:xfrm>
              <a:off x="3449375" y="3944938"/>
              <a:ext cx="15875" cy="3175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5 w 5"/>
                <a:gd name="T5" fmla="*/ 1 h 1"/>
                <a:gd name="T6" fmla="*/ 0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4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18" name="Oval 314"/>
            <p:cNvSpPr>
              <a:spLocks noChangeArrowheads="1"/>
            </p:cNvSpPr>
            <p:nvPr/>
          </p:nvSpPr>
          <p:spPr bwMode="gray">
            <a:xfrm>
              <a:off x="3446200" y="3916363"/>
              <a:ext cx="6350" cy="63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19" name="Freeform 315"/>
            <p:cNvSpPr>
              <a:spLocks/>
            </p:cNvSpPr>
            <p:nvPr/>
          </p:nvSpPr>
          <p:spPr bwMode="gray">
            <a:xfrm>
              <a:off x="3439850" y="3916363"/>
              <a:ext cx="15875" cy="3175"/>
            </a:xfrm>
            <a:custGeom>
              <a:avLst/>
              <a:gdLst>
                <a:gd name="T0" fmla="*/ 0 w 5"/>
                <a:gd name="T1" fmla="*/ 1 h 1"/>
                <a:gd name="T2" fmla="*/ 3 w 5"/>
                <a:gd name="T3" fmla="*/ 0 h 1"/>
                <a:gd name="T4" fmla="*/ 5 w 5"/>
                <a:gd name="T5" fmla="*/ 1 h 1"/>
                <a:gd name="T6" fmla="*/ 0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4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20" name="Oval 316"/>
            <p:cNvSpPr>
              <a:spLocks noChangeArrowheads="1"/>
            </p:cNvSpPr>
            <p:nvPr/>
          </p:nvSpPr>
          <p:spPr bwMode="gray">
            <a:xfrm>
              <a:off x="3468425" y="3916363"/>
              <a:ext cx="6350" cy="63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21" name="Freeform 317"/>
            <p:cNvSpPr>
              <a:spLocks/>
            </p:cNvSpPr>
            <p:nvPr/>
          </p:nvSpPr>
          <p:spPr bwMode="gray">
            <a:xfrm>
              <a:off x="3468425" y="3916363"/>
              <a:ext cx="12700" cy="31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0 h 1"/>
                <a:gd name="T4" fmla="*/ 0 w 4"/>
                <a:gd name="T5" fmla="*/ 1 h 1"/>
                <a:gd name="T6" fmla="*/ 4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3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22" name="Freeform 318"/>
            <p:cNvSpPr>
              <a:spLocks/>
            </p:cNvSpPr>
            <p:nvPr/>
          </p:nvSpPr>
          <p:spPr bwMode="gray">
            <a:xfrm>
              <a:off x="3458900" y="3922713"/>
              <a:ext cx="6350" cy="15875"/>
            </a:xfrm>
            <a:custGeom>
              <a:avLst/>
              <a:gdLst>
                <a:gd name="T0" fmla="*/ 1 w 2"/>
                <a:gd name="T1" fmla="*/ 0 h 5"/>
                <a:gd name="T2" fmla="*/ 2 w 2"/>
                <a:gd name="T3" fmla="*/ 4 h 5"/>
                <a:gd name="T4" fmla="*/ 1 w 2"/>
                <a:gd name="T5" fmla="*/ 5 h 5"/>
                <a:gd name="T6" fmla="*/ 1 w 2"/>
                <a:gd name="T7" fmla="*/ 3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cubicBezTo>
                    <a:pt x="1" y="0"/>
                    <a:pt x="2" y="3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23" name="Freeform 319"/>
            <p:cNvSpPr>
              <a:spLocks/>
            </p:cNvSpPr>
            <p:nvPr/>
          </p:nvSpPr>
          <p:spPr bwMode="gray">
            <a:xfrm>
              <a:off x="3398575" y="3983038"/>
              <a:ext cx="63500" cy="193675"/>
            </a:xfrm>
            <a:custGeom>
              <a:avLst/>
              <a:gdLst>
                <a:gd name="T0" fmla="*/ 9 w 20"/>
                <a:gd name="T1" fmla="*/ 0 h 61"/>
                <a:gd name="T2" fmla="*/ 0 w 20"/>
                <a:gd name="T3" fmla="*/ 4 h 61"/>
                <a:gd name="T4" fmla="*/ 3 w 20"/>
                <a:gd name="T5" fmla="*/ 35 h 61"/>
                <a:gd name="T6" fmla="*/ 2 w 20"/>
                <a:gd name="T7" fmla="*/ 54 h 61"/>
                <a:gd name="T8" fmla="*/ 16 w 20"/>
                <a:gd name="T9" fmla="*/ 48 h 61"/>
                <a:gd name="T10" fmla="*/ 17 w 20"/>
                <a:gd name="T11" fmla="*/ 5 h 61"/>
                <a:gd name="T12" fmla="*/ 9 w 2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1">
                  <a:moveTo>
                    <a:pt x="9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4" y="22"/>
                    <a:pt x="3" y="35"/>
                  </a:cubicBezTo>
                  <a:cubicBezTo>
                    <a:pt x="3" y="48"/>
                    <a:pt x="2" y="54"/>
                    <a:pt x="2" y="54"/>
                  </a:cubicBezTo>
                  <a:cubicBezTo>
                    <a:pt x="2" y="54"/>
                    <a:pt x="14" y="61"/>
                    <a:pt x="16" y="48"/>
                  </a:cubicBezTo>
                  <a:cubicBezTo>
                    <a:pt x="18" y="34"/>
                    <a:pt x="20" y="8"/>
                    <a:pt x="17" y="5"/>
                  </a:cubicBezTo>
                  <a:cubicBezTo>
                    <a:pt x="14" y="3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24" name="Freeform 320"/>
            <p:cNvSpPr>
              <a:spLocks/>
            </p:cNvSpPr>
            <p:nvPr/>
          </p:nvSpPr>
          <p:spPr bwMode="gray">
            <a:xfrm>
              <a:off x="3420800" y="3970338"/>
              <a:ext cx="60325" cy="127000"/>
            </a:xfrm>
            <a:custGeom>
              <a:avLst/>
              <a:gdLst>
                <a:gd name="T0" fmla="*/ 5 w 19"/>
                <a:gd name="T1" fmla="*/ 0 h 40"/>
                <a:gd name="T2" fmla="*/ 0 w 19"/>
                <a:gd name="T3" fmla="*/ 5 h 40"/>
                <a:gd name="T4" fmla="*/ 4 w 19"/>
                <a:gd name="T5" fmla="*/ 11 h 40"/>
                <a:gd name="T6" fmla="*/ 9 w 19"/>
                <a:gd name="T7" fmla="*/ 12 h 40"/>
                <a:gd name="T8" fmla="*/ 6 w 19"/>
                <a:gd name="T9" fmla="*/ 14 h 40"/>
                <a:gd name="T10" fmla="*/ 10 w 19"/>
                <a:gd name="T11" fmla="*/ 40 h 40"/>
                <a:gd name="T12" fmla="*/ 5 w 19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0">
                  <a:moveTo>
                    <a:pt x="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9"/>
                    <a:pt x="4" y="11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12" y="31"/>
                    <a:pt x="10" y="40"/>
                  </a:cubicBezTo>
                  <a:cubicBezTo>
                    <a:pt x="10" y="40"/>
                    <a:pt x="19" y="12"/>
                    <a:pt x="5" y="0"/>
                  </a:cubicBezTo>
                  <a:close/>
                </a:path>
              </a:pathLst>
            </a:custGeom>
            <a:solidFill>
              <a:srgbClr val="BE1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25" name="Freeform 321"/>
            <p:cNvSpPr>
              <a:spLocks/>
            </p:cNvSpPr>
            <p:nvPr/>
          </p:nvSpPr>
          <p:spPr bwMode="gray">
            <a:xfrm>
              <a:off x="3465250" y="3979863"/>
              <a:ext cx="41275" cy="161925"/>
            </a:xfrm>
            <a:custGeom>
              <a:avLst/>
              <a:gdLst>
                <a:gd name="T0" fmla="*/ 1 w 13"/>
                <a:gd name="T1" fmla="*/ 0 h 51"/>
                <a:gd name="T2" fmla="*/ 7 w 13"/>
                <a:gd name="T3" fmla="*/ 5 h 51"/>
                <a:gd name="T4" fmla="*/ 10 w 13"/>
                <a:gd name="T5" fmla="*/ 32 h 51"/>
                <a:gd name="T6" fmla="*/ 13 w 13"/>
                <a:gd name="T7" fmla="*/ 51 h 51"/>
                <a:gd name="T8" fmla="*/ 7 w 13"/>
                <a:gd name="T9" fmla="*/ 44 h 51"/>
                <a:gd name="T10" fmla="*/ 0 w 13"/>
                <a:gd name="T11" fmla="*/ 6 h 51"/>
                <a:gd name="T12" fmla="*/ 1 w 13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1">
                  <a:moveTo>
                    <a:pt x="1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24"/>
                    <a:pt x="10" y="32"/>
                  </a:cubicBezTo>
                  <a:cubicBezTo>
                    <a:pt x="9" y="39"/>
                    <a:pt x="13" y="51"/>
                    <a:pt x="13" y="51"/>
                  </a:cubicBezTo>
                  <a:cubicBezTo>
                    <a:pt x="13" y="51"/>
                    <a:pt x="9" y="50"/>
                    <a:pt x="7" y="44"/>
                  </a:cubicBezTo>
                  <a:cubicBezTo>
                    <a:pt x="5" y="37"/>
                    <a:pt x="0" y="8"/>
                    <a:pt x="0" y="6"/>
                  </a:cubicBezTo>
                  <a:cubicBezTo>
                    <a:pt x="0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26" name="Freeform 322"/>
            <p:cNvSpPr>
              <a:spLocks/>
            </p:cNvSpPr>
            <p:nvPr/>
          </p:nvSpPr>
          <p:spPr bwMode="gray">
            <a:xfrm>
              <a:off x="3462075" y="3973513"/>
              <a:ext cx="25400" cy="114300"/>
            </a:xfrm>
            <a:custGeom>
              <a:avLst/>
              <a:gdLst>
                <a:gd name="T0" fmla="*/ 0 w 8"/>
                <a:gd name="T1" fmla="*/ 0 h 36"/>
                <a:gd name="T2" fmla="*/ 8 w 8"/>
                <a:gd name="T3" fmla="*/ 7 h 36"/>
                <a:gd name="T4" fmla="*/ 5 w 8"/>
                <a:gd name="T5" fmla="*/ 11 h 36"/>
                <a:gd name="T6" fmla="*/ 7 w 8"/>
                <a:gd name="T7" fmla="*/ 13 h 36"/>
                <a:gd name="T8" fmla="*/ 6 w 8"/>
                <a:gd name="T9" fmla="*/ 36 h 36"/>
                <a:gd name="T10" fmla="*/ 0 w 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4" y="28"/>
                    <a:pt x="6" y="36"/>
                  </a:cubicBezTo>
                  <a:cubicBezTo>
                    <a:pt x="6" y="36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BE1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27" name="Freeform 323"/>
            <p:cNvSpPr>
              <a:spLocks/>
            </p:cNvSpPr>
            <p:nvPr/>
          </p:nvSpPr>
          <p:spPr bwMode="gray">
            <a:xfrm>
              <a:off x="3392225" y="3992563"/>
              <a:ext cx="82550" cy="95250"/>
            </a:xfrm>
            <a:custGeom>
              <a:avLst/>
              <a:gdLst>
                <a:gd name="T0" fmla="*/ 2 w 26"/>
                <a:gd name="T1" fmla="*/ 1 h 30"/>
                <a:gd name="T2" fmla="*/ 11 w 26"/>
                <a:gd name="T3" fmla="*/ 7 h 30"/>
                <a:gd name="T4" fmla="*/ 9 w 26"/>
                <a:gd name="T5" fmla="*/ 21 h 30"/>
                <a:gd name="T6" fmla="*/ 23 w 26"/>
                <a:gd name="T7" fmla="*/ 19 h 30"/>
                <a:gd name="T8" fmla="*/ 26 w 26"/>
                <a:gd name="T9" fmla="*/ 24 h 30"/>
                <a:gd name="T10" fmla="*/ 24 w 26"/>
                <a:gd name="T11" fmla="*/ 27 h 30"/>
                <a:gd name="T12" fmla="*/ 14 w 26"/>
                <a:gd name="T13" fmla="*/ 29 h 30"/>
                <a:gd name="T14" fmla="*/ 1 w 26"/>
                <a:gd name="T15" fmla="*/ 25 h 30"/>
                <a:gd name="T16" fmla="*/ 2 w 26"/>
                <a:gd name="T1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0">
                  <a:moveTo>
                    <a:pt x="2" y="1"/>
                  </a:moveTo>
                  <a:cubicBezTo>
                    <a:pt x="2" y="1"/>
                    <a:pt x="11" y="0"/>
                    <a:pt x="11" y="7"/>
                  </a:cubicBezTo>
                  <a:cubicBezTo>
                    <a:pt x="10" y="14"/>
                    <a:pt x="9" y="21"/>
                    <a:pt x="9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6" y="20"/>
                    <a:pt x="26" y="24"/>
                  </a:cubicBezTo>
                  <a:cubicBezTo>
                    <a:pt x="26" y="26"/>
                    <a:pt x="24" y="27"/>
                    <a:pt x="24" y="27"/>
                  </a:cubicBezTo>
                  <a:cubicBezTo>
                    <a:pt x="24" y="27"/>
                    <a:pt x="21" y="28"/>
                    <a:pt x="14" y="29"/>
                  </a:cubicBezTo>
                  <a:cubicBezTo>
                    <a:pt x="7" y="30"/>
                    <a:pt x="2" y="30"/>
                    <a:pt x="1" y="25"/>
                  </a:cubicBezTo>
                  <a:cubicBezTo>
                    <a:pt x="0" y="20"/>
                    <a:pt x="0" y="9"/>
                    <a:pt x="2" y="1"/>
                  </a:cubicBezTo>
                  <a:close/>
                </a:path>
              </a:pathLst>
            </a:custGeom>
            <a:solidFill>
              <a:srgbClr val="BE1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28" name="Freeform 324"/>
            <p:cNvSpPr>
              <a:spLocks/>
            </p:cNvSpPr>
            <p:nvPr/>
          </p:nvSpPr>
          <p:spPr bwMode="gray">
            <a:xfrm>
              <a:off x="3497000" y="4046538"/>
              <a:ext cx="60325" cy="19050"/>
            </a:xfrm>
            <a:custGeom>
              <a:avLst/>
              <a:gdLst>
                <a:gd name="T0" fmla="*/ 5 w 19"/>
                <a:gd name="T1" fmla="*/ 0 h 6"/>
                <a:gd name="T2" fmla="*/ 19 w 19"/>
                <a:gd name="T3" fmla="*/ 1 h 6"/>
                <a:gd name="T4" fmla="*/ 19 w 19"/>
                <a:gd name="T5" fmla="*/ 2 h 6"/>
                <a:gd name="T6" fmla="*/ 15 w 19"/>
                <a:gd name="T7" fmla="*/ 5 h 6"/>
                <a:gd name="T8" fmla="*/ 3 w 19"/>
                <a:gd name="T9" fmla="*/ 6 h 6"/>
                <a:gd name="T10" fmla="*/ 5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5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18" y="3"/>
                    <a:pt x="17" y="4"/>
                    <a:pt x="15" y="5"/>
                  </a:cubicBezTo>
                  <a:cubicBezTo>
                    <a:pt x="11" y="6"/>
                    <a:pt x="6" y="6"/>
                    <a:pt x="3" y="6"/>
                  </a:cubicBezTo>
                  <a:cubicBezTo>
                    <a:pt x="0" y="5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E16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29" name="Freeform 325"/>
            <p:cNvSpPr>
              <a:spLocks/>
            </p:cNvSpPr>
            <p:nvPr/>
          </p:nvSpPr>
          <p:spPr bwMode="gray">
            <a:xfrm>
              <a:off x="3503350" y="4043363"/>
              <a:ext cx="63500" cy="25400"/>
            </a:xfrm>
            <a:custGeom>
              <a:avLst/>
              <a:gdLst>
                <a:gd name="T0" fmla="*/ 16 w 40"/>
                <a:gd name="T1" fmla="*/ 6 h 16"/>
                <a:gd name="T2" fmla="*/ 0 w 40"/>
                <a:gd name="T3" fmla="*/ 16 h 16"/>
                <a:gd name="T4" fmla="*/ 26 w 40"/>
                <a:gd name="T5" fmla="*/ 12 h 16"/>
                <a:gd name="T6" fmla="*/ 40 w 40"/>
                <a:gd name="T7" fmla="*/ 0 h 16"/>
                <a:gd name="T8" fmla="*/ 16 w 40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16" y="6"/>
                  </a:moveTo>
                  <a:lnTo>
                    <a:pt x="0" y="16"/>
                  </a:lnTo>
                  <a:lnTo>
                    <a:pt x="26" y="12"/>
                  </a:lnTo>
                  <a:lnTo>
                    <a:pt x="40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30" name="Freeform 326"/>
            <p:cNvSpPr>
              <a:spLocks/>
            </p:cNvSpPr>
            <p:nvPr/>
          </p:nvSpPr>
          <p:spPr bwMode="gray">
            <a:xfrm>
              <a:off x="3503350" y="4062413"/>
              <a:ext cx="41275" cy="15875"/>
            </a:xfrm>
            <a:custGeom>
              <a:avLst/>
              <a:gdLst>
                <a:gd name="T0" fmla="*/ 26 w 26"/>
                <a:gd name="T1" fmla="*/ 4 h 10"/>
                <a:gd name="T2" fmla="*/ 0 w 26"/>
                <a:gd name="T3" fmla="*/ 10 h 10"/>
                <a:gd name="T4" fmla="*/ 0 w 26"/>
                <a:gd name="T5" fmla="*/ 4 h 10"/>
                <a:gd name="T6" fmla="*/ 26 w 26"/>
                <a:gd name="T7" fmla="*/ 0 h 10"/>
                <a:gd name="T8" fmla="*/ 26 w 26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">
                  <a:moveTo>
                    <a:pt x="26" y="4"/>
                  </a:moveTo>
                  <a:lnTo>
                    <a:pt x="0" y="10"/>
                  </a:lnTo>
                  <a:lnTo>
                    <a:pt x="0" y="4"/>
                  </a:lnTo>
                  <a:lnTo>
                    <a:pt x="26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31" name="Freeform 327"/>
            <p:cNvSpPr>
              <a:spLocks/>
            </p:cNvSpPr>
            <p:nvPr/>
          </p:nvSpPr>
          <p:spPr bwMode="gray">
            <a:xfrm>
              <a:off x="3544625" y="4043363"/>
              <a:ext cx="22225" cy="25400"/>
            </a:xfrm>
            <a:custGeom>
              <a:avLst/>
              <a:gdLst>
                <a:gd name="T0" fmla="*/ 0 w 14"/>
                <a:gd name="T1" fmla="*/ 12 h 16"/>
                <a:gd name="T2" fmla="*/ 0 w 14"/>
                <a:gd name="T3" fmla="*/ 16 h 16"/>
                <a:gd name="T4" fmla="*/ 14 w 14"/>
                <a:gd name="T5" fmla="*/ 4 h 16"/>
                <a:gd name="T6" fmla="*/ 14 w 14"/>
                <a:gd name="T7" fmla="*/ 0 h 16"/>
                <a:gd name="T8" fmla="*/ 0 w 14"/>
                <a:gd name="T9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0" y="12"/>
                  </a:moveTo>
                  <a:lnTo>
                    <a:pt x="0" y="1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32" name="Freeform 328"/>
            <p:cNvSpPr>
              <a:spLocks/>
            </p:cNvSpPr>
            <p:nvPr/>
          </p:nvSpPr>
          <p:spPr bwMode="gray">
            <a:xfrm>
              <a:off x="3465250" y="4049713"/>
              <a:ext cx="44450" cy="22225"/>
            </a:xfrm>
            <a:custGeom>
              <a:avLst/>
              <a:gdLst>
                <a:gd name="T0" fmla="*/ 1 w 14"/>
                <a:gd name="T1" fmla="*/ 3 h 7"/>
                <a:gd name="T2" fmla="*/ 5 w 14"/>
                <a:gd name="T3" fmla="*/ 1 h 7"/>
                <a:gd name="T4" fmla="*/ 5 w 14"/>
                <a:gd name="T5" fmla="*/ 1 h 7"/>
                <a:gd name="T6" fmla="*/ 7 w 14"/>
                <a:gd name="T7" fmla="*/ 0 h 7"/>
                <a:gd name="T8" fmla="*/ 8 w 14"/>
                <a:gd name="T9" fmla="*/ 0 h 7"/>
                <a:gd name="T10" fmla="*/ 13 w 14"/>
                <a:gd name="T11" fmla="*/ 1 h 7"/>
                <a:gd name="T12" fmla="*/ 14 w 14"/>
                <a:gd name="T13" fmla="*/ 2 h 7"/>
                <a:gd name="T14" fmla="*/ 11 w 14"/>
                <a:gd name="T15" fmla="*/ 2 h 7"/>
                <a:gd name="T16" fmla="*/ 9 w 14"/>
                <a:gd name="T17" fmla="*/ 2 h 7"/>
                <a:gd name="T18" fmla="*/ 10 w 14"/>
                <a:gd name="T19" fmla="*/ 3 h 7"/>
                <a:gd name="T20" fmla="*/ 9 w 14"/>
                <a:gd name="T21" fmla="*/ 5 h 7"/>
                <a:gd name="T22" fmla="*/ 8 w 14"/>
                <a:gd name="T23" fmla="*/ 7 h 7"/>
                <a:gd name="T24" fmla="*/ 4 w 14"/>
                <a:gd name="T25" fmla="*/ 7 h 7"/>
                <a:gd name="T26" fmla="*/ 2 w 14"/>
                <a:gd name="T27" fmla="*/ 7 h 7"/>
                <a:gd name="T28" fmla="*/ 1 w 14"/>
                <a:gd name="T29" fmla="*/ 5 h 7"/>
                <a:gd name="T30" fmla="*/ 1 w 14"/>
                <a:gd name="T3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7">
                  <a:moveTo>
                    <a:pt x="1" y="3"/>
                  </a:moveTo>
                  <a:cubicBezTo>
                    <a:pt x="1" y="3"/>
                    <a:pt x="3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3" y="3"/>
                    <a:pt x="12" y="2"/>
                    <a:pt x="11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10" y="2"/>
                    <a:pt x="10" y="3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5"/>
                    <a:pt x="9" y="7"/>
                    <a:pt x="8" y="7"/>
                  </a:cubicBezTo>
                  <a:cubicBezTo>
                    <a:pt x="7" y="7"/>
                    <a:pt x="5" y="6"/>
                    <a:pt x="4" y="7"/>
                  </a:cubicBezTo>
                  <a:cubicBezTo>
                    <a:pt x="4" y="7"/>
                    <a:pt x="2" y="7"/>
                    <a:pt x="2" y="7"/>
                  </a:cubicBezTo>
                  <a:cubicBezTo>
                    <a:pt x="2" y="7"/>
                    <a:pt x="1" y="6"/>
                    <a:pt x="1" y="5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5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33" name="Freeform 329"/>
            <p:cNvSpPr>
              <a:spLocks/>
            </p:cNvSpPr>
            <p:nvPr/>
          </p:nvSpPr>
          <p:spPr bwMode="gray">
            <a:xfrm>
              <a:off x="3471600" y="4046538"/>
              <a:ext cx="22225" cy="9525"/>
            </a:xfrm>
            <a:custGeom>
              <a:avLst/>
              <a:gdLst>
                <a:gd name="T0" fmla="*/ 3 w 7"/>
                <a:gd name="T1" fmla="*/ 2 h 3"/>
                <a:gd name="T2" fmla="*/ 6 w 7"/>
                <a:gd name="T3" fmla="*/ 2 h 3"/>
                <a:gd name="T4" fmla="*/ 3 w 7"/>
                <a:gd name="T5" fmla="*/ 3 h 3"/>
                <a:gd name="T6" fmla="*/ 3 w 7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2"/>
                  </a:moveTo>
                  <a:cubicBezTo>
                    <a:pt x="6" y="0"/>
                    <a:pt x="6" y="1"/>
                    <a:pt x="6" y="2"/>
                  </a:cubicBezTo>
                  <a:cubicBezTo>
                    <a:pt x="7" y="3"/>
                    <a:pt x="3" y="3"/>
                    <a:pt x="3" y="3"/>
                  </a:cubicBezTo>
                  <a:cubicBezTo>
                    <a:pt x="3" y="3"/>
                    <a:pt x="0" y="3"/>
                    <a:pt x="3" y="2"/>
                  </a:cubicBezTo>
                  <a:close/>
                </a:path>
              </a:pathLst>
            </a:custGeom>
            <a:solidFill>
              <a:srgbClr val="E5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34" name="Freeform 330"/>
            <p:cNvSpPr>
              <a:spLocks/>
            </p:cNvSpPr>
            <p:nvPr/>
          </p:nvSpPr>
          <p:spPr bwMode="gray">
            <a:xfrm>
              <a:off x="3544625" y="40560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3 w 5"/>
                <a:gd name="T3" fmla="*/ 2 h 4"/>
                <a:gd name="T4" fmla="*/ 1 w 5"/>
                <a:gd name="T5" fmla="*/ 3 h 4"/>
                <a:gd name="T6" fmla="*/ 0 w 5"/>
                <a:gd name="T7" fmla="*/ 3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0"/>
                    <a:pt x="4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35" name="Freeform 331"/>
            <p:cNvSpPr>
              <a:spLocks/>
            </p:cNvSpPr>
            <p:nvPr/>
          </p:nvSpPr>
          <p:spPr bwMode="gray">
            <a:xfrm>
              <a:off x="3522400" y="4049713"/>
              <a:ext cx="28575" cy="12700"/>
            </a:xfrm>
            <a:custGeom>
              <a:avLst/>
              <a:gdLst>
                <a:gd name="T0" fmla="*/ 12 w 18"/>
                <a:gd name="T1" fmla="*/ 6 h 8"/>
                <a:gd name="T2" fmla="*/ 0 w 18"/>
                <a:gd name="T3" fmla="*/ 8 h 8"/>
                <a:gd name="T4" fmla="*/ 8 w 18"/>
                <a:gd name="T5" fmla="*/ 2 h 8"/>
                <a:gd name="T6" fmla="*/ 18 w 18"/>
                <a:gd name="T7" fmla="*/ 0 h 8"/>
                <a:gd name="T8" fmla="*/ 12 w 1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2" y="6"/>
                  </a:moveTo>
                  <a:lnTo>
                    <a:pt x="0" y="8"/>
                  </a:lnTo>
                  <a:lnTo>
                    <a:pt x="8" y="2"/>
                  </a:lnTo>
                  <a:lnTo>
                    <a:pt x="18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36" name="Freeform 332"/>
            <p:cNvSpPr>
              <a:spLocks/>
            </p:cNvSpPr>
            <p:nvPr/>
          </p:nvSpPr>
          <p:spPr bwMode="gray">
            <a:xfrm>
              <a:off x="3541450" y="4043363"/>
              <a:ext cx="12700" cy="9525"/>
            </a:xfrm>
            <a:custGeom>
              <a:avLst/>
              <a:gdLst>
                <a:gd name="T0" fmla="*/ 2 w 4"/>
                <a:gd name="T1" fmla="*/ 1 h 3"/>
                <a:gd name="T2" fmla="*/ 1 w 4"/>
                <a:gd name="T3" fmla="*/ 1 h 3"/>
                <a:gd name="T4" fmla="*/ 0 w 4"/>
                <a:gd name="T5" fmla="*/ 3 h 3"/>
                <a:gd name="T6" fmla="*/ 2 w 4"/>
                <a:gd name="T7" fmla="*/ 2 h 3"/>
                <a:gd name="T8" fmla="*/ 4 w 4"/>
                <a:gd name="T9" fmla="*/ 1 h 3"/>
                <a:gd name="T10" fmla="*/ 2 w 4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2" y="1"/>
                    <a:pt x="4" y="1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E5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37" name="Rectangle 333"/>
            <p:cNvSpPr>
              <a:spLocks noChangeArrowheads="1"/>
            </p:cNvSpPr>
            <p:nvPr/>
          </p:nvSpPr>
          <p:spPr bwMode="gray">
            <a:xfrm>
              <a:off x="3277925" y="4313238"/>
              <a:ext cx="127000" cy="76200"/>
            </a:xfrm>
            <a:prstGeom prst="rect">
              <a:avLst/>
            </a:pr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38" name="Freeform 334"/>
            <p:cNvSpPr>
              <a:spLocks noEditPoints="1"/>
            </p:cNvSpPr>
            <p:nvPr/>
          </p:nvSpPr>
          <p:spPr bwMode="gray">
            <a:xfrm>
              <a:off x="3322375" y="4297363"/>
              <a:ext cx="38100" cy="34925"/>
            </a:xfrm>
            <a:custGeom>
              <a:avLst/>
              <a:gdLst>
                <a:gd name="T0" fmla="*/ 6 w 12"/>
                <a:gd name="T1" fmla="*/ 11 h 11"/>
                <a:gd name="T2" fmla="*/ 2 w 12"/>
                <a:gd name="T3" fmla="*/ 9 h 11"/>
                <a:gd name="T4" fmla="*/ 0 w 12"/>
                <a:gd name="T5" fmla="*/ 6 h 11"/>
                <a:gd name="T6" fmla="*/ 2 w 12"/>
                <a:gd name="T7" fmla="*/ 2 h 11"/>
                <a:gd name="T8" fmla="*/ 6 w 12"/>
                <a:gd name="T9" fmla="*/ 0 h 11"/>
                <a:gd name="T10" fmla="*/ 10 w 12"/>
                <a:gd name="T11" fmla="*/ 2 h 11"/>
                <a:gd name="T12" fmla="*/ 12 w 12"/>
                <a:gd name="T13" fmla="*/ 5 h 11"/>
                <a:gd name="T14" fmla="*/ 6 w 12"/>
                <a:gd name="T15" fmla="*/ 11 h 11"/>
                <a:gd name="T16" fmla="*/ 2 w 12"/>
                <a:gd name="T17" fmla="*/ 6 h 11"/>
                <a:gd name="T18" fmla="*/ 3 w 12"/>
                <a:gd name="T19" fmla="*/ 8 h 11"/>
                <a:gd name="T20" fmla="*/ 6 w 12"/>
                <a:gd name="T21" fmla="*/ 9 h 11"/>
                <a:gd name="T22" fmla="*/ 10 w 12"/>
                <a:gd name="T23" fmla="*/ 5 h 11"/>
                <a:gd name="T24" fmla="*/ 8 w 12"/>
                <a:gd name="T25" fmla="*/ 3 h 11"/>
                <a:gd name="T26" fmla="*/ 6 w 12"/>
                <a:gd name="T27" fmla="*/ 2 h 11"/>
                <a:gd name="T28" fmla="*/ 3 w 12"/>
                <a:gd name="T29" fmla="*/ 3 h 11"/>
                <a:gd name="T30" fmla="*/ 2 w 12"/>
                <a:gd name="T3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1">
                  <a:moveTo>
                    <a:pt x="6" y="11"/>
                  </a:moveTo>
                  <a:cubicBezTo>
                    <a:pt x="4" y="11"/>
                    <a:pt x="3" y="10"/>
                    <a:pt x="2" y="9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4"/>
                    <a:pt x="0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2" y="8"/>
                    <a:pt x="9" y="11"/>
                    <a:pt x="6" y="11"/>
                  </a:cubicBezTo>
                  <a:close/>
                  <a:moveTo>
                    <a:pt x="2" y="6"/>
                  </a:moveTo>
                  <a:cubicBezTo>
                    <a:pt x="2" y="7"/>
                    <a:pt x="2" y="7"/>
                    <a:pt x="3" y="8"/>
                  </a:cubicBezTo>
                  <a:cubicBezTo>
                    <a:pt x="4" y="8"/>
                    <a:pt x="5" y="9"/>
                    <a:pt x="6" y="9"/>
                  </a:cubicBezTo>
                  <a:cubicBezTo>
                    <a:pt x="8" y="9"/>
                    <a:pt x="10" y="7"/>
                    <a:pt x="10" y="5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2" y="4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39" name="Freeform 335"/>
            <p:cNvSpPr>
              <a:spLocks/>
            </p:cNvSpPr>
            <p:nvPr/>
          </p:nvSpPr>
          <p:spPr bwMode="gray">
            <a:xfrm>
              <a:off x="3277925" y="4313238"/>
              <a:ext cx="127000" cy="25400"/>
            </a:xfrm>
            <a:custGeom>
              <a:avLst/>
              <a:gdLst>
                <a:gd name="T0" fmla="*/ 76 w 80"/>
                <a:gd name="T1" fmla="*/ 16 h 16"/>
                <a:gd name="T2" fmla="*/ 2 w 80"/>
                <a:gd name="T3" fmla="*/ 16 h 16"/>
                <a:gd name="T4" fmla="*/ 0 w 80"/>
                <a:gd name="T5" fmla="*/ 0 h 16"/>
                <a:gd name="T6" fmla="*/ 80 w 80"/>
                <a:gd name="T7" fmla="*/ 0 h 16"/>
                <a:gd name="T8" fmla="*/ 76 w 8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6">
                  <a:moveTo>
                    <a:pt x="76" y="16"/>
                  </a:moveTo>
                  <a:lnTo>
                    <a:pt x="2" y="16"/>
                  </a:lnTo>
                  <a:lnTo>
                    <a:pt x="0" y="0"/>
                  </a:lnTo>
                  <a:lnTo>
                    <a:pt x="80" y="0"/>
                  </a:lnTo>
                  <a:lnTo>
                    <a:pt x="76" y="16"/>
                  </a:ln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40" name="Rectangle 336"/>
            <p:cNvSpPr>
              <a:spLocks noChangeArrowheads="1"/>
            </p:cNvSpPr>
            <p:nvPr/>
          </p:nvSpPr>
          <p:spPr bwMode="gray">
            <a:xfrm>
              <a:off x="3335075" y="4332288"/>
              <a:ext cx="12700" cy="12700"/>
            </a:xfrm>
            <a:prstGeom prst="rect">
              <a:avLst/>
            </a:prstGeom>
            <a:solidFill>
              <a:srgbClr val="E2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C540DFCF-C20D-45DC-AEB9-DF2B2A5AAD92}"/>
              </a:ext>
            </a:extLst>
          </p:cNvPr>
          <p:cNvGrpSpPr/>
          <p:nvPr/>
        </p:nvGrpSpPr>
        <p:grpSpPr bwMode="gray">
          <a:xfrm>
            <a:off x="3563675" y="3954463"/>
            <a:ext cx="95250" cy="114300"/>
            <a:chOff x="3563675" y="3954463"/>
            <a:chExt cx="95250" cy="114300"/>
          </a:xfrm>
        </p:grpSpPr>
        <p:sp>
          <p:nvSpPr>
            <p:cNvPr id="22758" name="Freeform 354"/>
            <p:cNvSpPr>
              <a:spLocks/>
            </p:cNvSpPr>
            <p:nvPr/>
          </p:nvSpPr>
          <p:spPr bwMode="gray">
            <a:xfrm>
              <a:off x="3563675" y="3954463"/>
              <a:ext cx="82550" cy="114300"/>
            </a:xfrm>
            <a:custGeom>
              <a:avLst/>
              <a:gdLst>
                <a:gd name="T0" fmla="*/ 2 w 26"/>
                <a:gd name="T1" fmla="*/ 0 h 36"/>
                <a:gd name="T2" fmla="*/ 2 w 26"/>
                <a:gd name="T3" fmla="*/ 0 h 36"/>
                <a:gd name="T4" fmla="*/ 5 w 26"/>
                <a:gd name="T5" fmla="*/ 1 h 36"/>
                <a:gd name="T6" fmla="*/ 5 w 26"/>
                <a:gd name="T7" fmla="*/ 3 h 36"/>
                <a:gd name="T8" fmla="*/ 5 w 26"/>
                <a:gd name="T9" fmla="*/ 8 h 36"/>
                <a:gd name="T10" fmla="*/ 6 w 26"/>
                <a:gd name="T11" fmla="*/ 14 h 36"/>
                <a:gd name="T12" fmla="*/ 7 w 26"/>
                <a:gd name="T13" fmla="*/ 17 h 36"/>
                <a:gd name="T14" fmla="*/ 9 w 26"/>
                <a:gd name="T15" fmla="*/ 21 h 36"/>
                <a:gd name="T16" fmla="*/ 11 w 26"/>
                <a:gd name="T17" fmla="*/ 23 h 36"/>
                <a:gd name="T18" fmla="*/ 15 w 26"/>
                <a:gd name="T19" fmla="*/ 27 h 36"/>
                <a:gd name="T20" fmla="*/ 20 w 26"/>
                <a:gd name="T21" fmla="*/ 30 h 36"/>
                <a:gd name="T22" fmla="*/ 23 w 26"/>
                <a:gd name="T23" fmla="*/ 31 h 36"/>
                <a:gd name="T24" fmla="*/ 25 w 26"/>
                <a:gd name="T25" fmla="*/ 35 h 36"/>
                <a:gd name="T26" fmla="*/ 22 w 26"/>
                <a:gd name="T27" fmla="*/ 36 h 36"/>
                <a:gd name="T28" fmla="*/ 17 w 26"/>
                <a:gd name="T29" fmla="*/ 34 h 36"/>
                <a:gd name="T30" fmla="*/ 10 w 26"/>
                <a:gd name="T31" fmla="*/ 30 h 36"/>
                <a:gd name="T32" fmla="*/ 8 w 26"/>
                <a:gd name="T33" fmla="*/ 28 h 36"/>
                <a:gd name="T34" fmla="*/ 6 w 26"/>
                <a:gd name="T35" fmla="*/ 26 h 36"/>
                <a:gd name="T36" fmla="*/ 4 w 26"/>
                <a:gd name="T37" fmla="*/ 23 h 36"/>
                <a:gd name="T38" fmla="*/ 3 w 26"/>
                <a:gd name="T39" fmla="*/ 20 h 36"/>
                <a:gd name="T40" fmla="*/ 0 w 26"/>
                <a:gd name="T41" fmla="*/ 13 h 36"/>
                <a:gd name="T42" fmla="*/ 0 w 26"/>
                <a:gd name="T43" fmla="*/ 8 h 36"/>
                <a:gd name="T44" fmla="*/ 0 w 26"/>
                <a:gd name="T45" fmla="*/ 5 h 36"/>
                <a:gd name="T46" fmla="*/ 0 w 26"/>
                <a:gd name="T47" fmla="*/ 2 h 36"/>
                <a:gd name="T48" fmla="*/ 1 w 26"/>
                <a:gd name="T49" fmla="*/ 1 h 36"/>
                <a:gd name="T50" fmla="*/ 1 w 26"/>
                <a:gd name="T51" fmla="*/ 0 h 36"/>
                <a:gd name="T52" fmla="*/ 2 w 26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3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2"/>
                    <a:pt x="6" y="2"/>
                    <a:pt x="5" y="3"/>
                  </a:cubicBezTo>
                  <a:cubicBezTo>
                    <a:pt x="5" y="5"/>
                    <a:pt x="5" y="7"/>
                    <a:pt x="5" y="8"/>
                  </a:cubicBezTo>
                  <a:cubicBezTo>
                    <a:pt x="5" y="10"/>
                    <a:pt x="5" y="12"/>
                    <a:pt x="6" y="14"/>
                  </a:cubicBezTo>
                  <a:cubicBezTo>
                    <a:pt x="6" y="15"/>
                    <a:pt x="6" y="16"/>
                    <a:pt x="7" y="17"/>
                  </a:cubicBezTo>
                  <a:cubicBezTo>
                    <a:pt x="8" y="19"/>
                    <a:pt x="8" y="20"/>
                    <a:pt x="9" y="21"/>
                  </a:cubicBezTo>
                  <a:cubicBezTo>
                    <a:pt x="10" y="22"/>
                    <a:pt x="10" y="23"/>
                    <a:pt x="11" y="23"/>
                  </a:cubicBezTo>
                  <a:cubicBezTo>
                    <a:pt x="12" y="25"/>
                    <a:pt x="14" y="26"/>
                    <a:pt x="15" y="27"/>
                  </a:cubicBezTo>
                  <a:cubicBezTo>
                    <a:pt x="17" y="29"/>
                    <a:pt x="19" y="30"/>
                    <a:pt x="20" y="30"/>
                  </a:cubicBezTo>
                  <a:cubicBezTo>
                    <a:pt x="21" y="31"/>
                    <a:pt x="22" y="31"/>
                    <a:pt x="23" y="31"/>
                  </a:cubicBezTo>
                  <a:cubicBezTo>
                    <a:pt x="25" y="32"/>
                    <a:pt x="26" y="34"/>
                    <a:pt x="25" y="35"/>
                  </a:cubicBezTo>
                  <a:cubicBezTo>
                    <a:pt x="24" y="36"/>
                    <a:pt x="23" y="36"/>
                    <a:pt x="22" y="36"/>
                  </a:cubicBezTo>
                  <a:cubicBezTo>
                    <a:pt x="20" y="36"/>
                    <a:pt x="19" y="35"/>
                    <a:pt x="17" y="34"/>
                  </a:cubicBezTo>
                  <a:cubicBezTo>
                    <a:pt x="15" y="33"/>
                    <a:pt x="12" y="32"/>
                    <a:pt x="10" y="30"/>
                  </a:cubicBezTo>
                  <a:cubicBezTo>
                    <a:pt x="9" y="29"/>
                    <a:pt x="8" y="29"/>
                    <a:pt x="8" y="28"/>
                  </a:cubicBezTo>
                  <a:cubicBezTo>
                    <a:pt x="7" y="27"/>
                    <a:pt x="6" y="26"/>
                    <a:pt x="6" y="26"/>
                  </a:cubicBezTo>
                  <a:cubicBezTo>
                    <a:pt x="5" y="25"/>
                    <a:pt x="4" y="24"/>
                    <a:pt x="4" y="23"/>
                  </a:cubicBezTo>
                  <a:cubicBezTo>
                    <a:pt x="3" y="22"/>
                    <a:pt x="3" y="21"/>
                    <a:pt x="3" y="20"/>
                  </a:cubicBezTo>
                  <a:cubicBezTo>
                    <a:pt x="1" y="18"/>
                    <a:pt x="1" y="15"/>
                    <a:pt x="0" y="13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E2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59" name="Freeform 355"/>
            <p:cNvSpPr>
              <a:spLocks/>
            </p:cNvSpPr>
            <p:nvPr/>
          </p:nvSpPr>
          <p:spPr bwMode="gray">
            <a:xfrm>
              <a:off x="3589075" y="3957638"/>
              <a:ext cx="63500" cy="85725"/>
            </a:xfrm>
            <a:custGeom>
              <a:avLst/>
              <a:gdLst>
                <a:gd name="T0" fmla="*/ 4 w 20"/>
                <a:gd name="T1" fmla="*/ 18 h 27"/>
                <a:gd name="T2" fmla="*/ 2 w 20"/>
                <a:gd name="T3" fmla="*/ 15 h 27"/>
                <a:gd name="T4" fmla="*/ 1 w 20"/>
                <a:gd name="T5" fmla="*/ 10 h 27"/>
                <a:gd name="T6" fmla="*/ 1 w 20"/>
                <a:gd name="T7" fmla="*/ 5 h 27"/>
                <a:gd name="T8" fmla="*/ 1 w 20"/>
                <a:gd name="T9" fmla="*/ 2 h 27"/>
                <a:gd name="T10" fmla="*/ 3 w 20"/>
                <a:gd name="T11" fmla="*/ 0 h 27"/>
                <a:gd name="T12" fmla="*/ 5 w 20"/>
                <a:gd name="T13" fmla="*/ 1 h 27"/>
                <a:gd name="T14" fmla="*/ 6 w 20"/>
                <a:gd name="T15" fmla="*/ 3 h 27"/>
                <a:gd name="T16" fmla="*/ 6 w 20"/>
                <a:gd name="T17" fmla="*/ 9 h 27"/>
                <a:gd name="T18" fmla="*/ 7 w 20"/>
                <a:gd name="T19" fmla="*/ 13 h 27"/>
                <a:gd name="T20" fmla="*/ 8 w 20"/>
                <a:gd name="T21" fmla="*/ 16 h 27"/>
                <a:gd name="T22" fmla="*/ 12 w 20"/>
                <a:gd name="T23" fmla="*/ 19 h 27"/>
                <a:gd name="T24" fmla="*/ 16 w 20"/>
                <a:gd name="T25" fmla="*/ 21 h 27"/>
                <a:gd name="T26" fmla="*/ 18 w 20"/>
                <a:gd name="T27" fmla="*/ 22 h 27"/>
                <a:gd name="T28" fmla="*/ 19 w 20"/>
                <a:gd name="T29" fmla="*/ 23 h 27"/>
                <a:gd name="T30" fmla="*/ 20 w 20"/>
                <a:gd name="T31" fmla="*/ 25 h 27"/>
                <a:gd name="T32" fmla="*/ 18 w 20"/>
                <a:gd name="T33" fmla="*/ 27 h 27"/>
                <a:gd name="T34" fmla="*/ 17 w 20"/>
                <a:gd name="T35" fmla="*/ 27 h 27"/>
                <a:gd name="T36" fmla="*/ 11 w 20"/>
                <a:gd name="T37" fmla="*/ 25 h 27"/>
                <a:gd name="T38" fmla="*/ 7 w 20"/>
                <a:gd name="T39" fmla="*/ 22 h 27"/>
                <a:gd name="T40" fmla="*/ 5 w 20"/>
                <a:gd name="T41" fmla="*/ 20 h 27"/>
                <a:gd name="T42" fmla="*/ 4 w 20"/>
                <a:gd name="T4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7">
                  <a:moveTo>
                    <a:pt x="4" y="18"/>
                  </a:moveTo>
                  <a:cubicBezTo>
                    <a:pt x="3" y="17"/>
                    <a:pt x="3" y="16"/>
                    <a:pt x="2" y="15"/>
                  </a:cubicBezTo>
                  <a:cubicBezTo>
                    <a:pt x="1" y="13"/>
                    <a:pt x="1" y="12"/>
                    <a:pt x="1" y="10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5"/>
                    <a:pt x="6" y="7"/>
                    <a:pt x="6" y="9"/>
                  </a:cubicBezTo>
                  <a:cubicBezTo>
                    <a:pt x="6" y="10"/>
                    <a:pt x="6" y="11"/>
                    <a:pt x="7" y="13"/>
                  </a:cubicBezTo>
                  <a:cubicBezTo>
                    <a:pt x="7" y="14"/>
                    <a:pt x="8" y="15"/>
                    <a:pt x="8" y="16"/>
                  </a:cubicBezTo>
                  <a:cubicBezTo>
                    <a:pt x="9" y="17"/>
                    <a:pt x="10" y="18"/>
                    <a:pt x="12" y="19"/>
                  </a:cubicBezTo>
                  <a:cubicBezTo>
                    <a:pt x="13" y="20"/>
                    <a:pt x="14" y="21"/>
                    <a:pt x="16" y="21"/>
                  </a:cubicBezTo>
                  <a:cubicBezTo>
                    <a:pt x="16" y="21"/>
                    <a:pt x="17" y="22"/>
                    <a:pt x="18" y="22"/>
                  </a:cubicBezTo>
                  <a:cubicBezTo>
                    <a:pt x="18" y="22"/>
                    <a:pt x="19" y="22"/>
                    <a:pt x="19" y="23"/>
                  </a:cubicBezTo>
                  <a:cubicBezTo>
                    <a:pt x="20" y="23"/>
                    <a:pt x="20" y="24"/>
                    <a:pt x="20" y="25"/>
                  </a:cubicBezTo>
                  <a:cubicBezTo>
                    <a:pt x="19" y="26"/>
                    <a:pt x="19" y="26"/>
                    <a:pt x="18" y="27"/>
                  </a:cubicBezTo>
                  <a:cubicBezTo>
                    <a:pt x="18" y="27"/>
                    <a:pt x="17" y="27"/>
                    <a:pt x="17" y="27"/>
                  </a:cubicBezTo>
                  <a:cubicBezTo>
                    <a:pt x="15" y="26"/>
                    <a:pt x="13" y="26"/>
                    <a:pt x="11" y="25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6" y="21"/>
                    <a:pt x="6" y="21"/>
                    <a:pt x="5" y="20"/>
                  </a:cubicBezTo>
                  <a:cubicBezTo>
                    <a:pt x="5" y="19"/>
                    <a:pt x="4" y="19"/>
                    <a:pt x="4" y="18"/>
                  </a:cubicBezTo>
                  <a:close/>
                </a:path>
              </a:pathLst>
            </a:custGeom>
            <a:solidFill>
              <a:srgbClr val="E2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60" name="Freeform 356"/>
            <p:cNvSpPr>
              <a:spLocks/>
            </p:cNvSpPr>
            <p:nvPr/>
          </p:nvSpPr>
          <p:spPr bwMode="gray">
            <a:xfrm>
              <a:off x="3617650" y="3960813"/>
              <a:ext cx="41275" cy="57150"/>
            </a:xfrm>
            <a:custGeom>
              <a:avLst/>
              <a:gdLst>
                <a:gd name="T0" fmla="*/ 2 w 13"/>
                <a:gd name="T1" fmla="*/ 12 h 18"/>
                <a:gd name="T2" fmla="*/ 0 w 13"/>
                <a:gd name="T3" fmla="*/ 7 h 18"/>
                <a:gd name="T4" fmla="*/ 0 w 13"/>
                <a:gd name="T5" fmla="*/ 3 h 18"/>
                <a:gd name="T6" fmla="*/ 1 w 13"/>
                <a:gd name="T7" fmla="*/ 2 h 18"/>
                <a:gd name="T8" fmla="*/ 3 w 13"/>
                <a:gd name="T9" fmla="*/ 1 h 18"/>
                <a:gd name="T10" fmla="*/ 5 w 13"/>
                <a:gd name="T11" fmla="*/ 2 h 18"/>
                <a:gd name="T12" fmla="*/ 5 w 13"/>
                <a:gd name="T13" fmla="*/ 4 h 18"/>
                <a:gd name="T14" fmla="*/ 6 w 13"/>
                <a:gd name="T15" fmla="*/ 8 h 18"/>
                <a:gd name="T16" fmla="*/ 7 w 13"/>
                <a:gd name="T17" fmla="*/ 10 h 18"/>
                <a:gd name="T18" fmla="*/ 10 w 13"/>
                <a:gd name="T19" fmla="*/ 12 h 18"/>
                <a:gd name="T20" fmla="*/ 11 w 13"/>
                <a:gd name="T21" fmla="*/ 13 h 18"/>
                <a:gd name="T22" fmla="*/ 13 w 13"/>
                <a:gd name="T23" fmla="*/ 14 h 18"/>
                <a:gd name="T24" fmla="*/ 12 w 13"/>
                <a:gd name="T25" fmla="*/ 17 h 18"/>
                <a:gd name="T26" fmla="*/ 10 w 13"/>
                <a:gd name="T27" fmla="*/ 18 h 18"/>
                <a:gd name="T28" fmla="*/ 6 w 13"/>
                <a:gd name="T29" fmla="*/ 16 h 18"/>
                <a:gd name="T30" fmla="*/ 3 w 13"/>
                <a:gd name="T31" fmla="*/ 14 h 18"/>
                <a:gd name="T32" fmla="*/ 2 w 13"/>
                <a:gd name="T33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8">
                  <a:moveTo>
                    <a:pt x="2" y="12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5" y="3"/>
                    <a:pt x="6" y="3"/>
                    <a:pt x="5" y="4"/>
                  </a:cubicBezTo>
                  <a:cubicBezTo>
                    <a:pt x="5" y="5"/>
                    <a:pt x="5" y="7"/>
                    <a:pt x="6" y="8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3" y="14"/>
                  </a:cubicBezTo>
                  <a:cubicBezTo>
                    <a:pt x="13" y="15"/>
                    <a:pt x="13" y="16"/>
                    <a:pt x="12" y="17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8" y="17"/>
                    <a:pt x="7" y="17"/>
                    <a:pt x="6" y="16"/>
                  </a:cubicBezTo>
                  <a:cubicBezTo>
                    <a:pt x="5" y="15"/>
                    <a:pt x="4" y="15"/>
                    <a:pt x="3" y="14"/>
                  </a:cubicBezTo>
                  <a:cubicBezTo>
                    <a:pt x="3" y="13"/>
                    <a:pt x="2" y="13"/>
                    <a:pt x="2" y="12"/>
                  </a:cubicBezTo>
                  <a:close/>
                </a:path>
              </a:pathLst>
            </a:custGeom>
            <a:solidFill>
              <a:srgbClr val="E2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41CC3207-994C-4795-931E-AFB7B2F11787}"/>
              </a:ext>
            </a:extLst>
          </p:cNvPr>
          <p:cNvGrpSpPr/>
          <p:nvPr>
            <p:custDataLst>
              <p:tags r:id="rId11"/>
            </p:custDataLst>
          </p:nvPr>
        </p:nvGrpSpPr>
        <p:grpSpPr bwMode="gray">
          <a:xfrm>
            <a:off x="5548050" y="4110038"/>
            <a:ext cx="165100" cy="133350"/>
            <a:chOff x="5548050" y="4110038"/>
            <a:chExt cx="165100" cy="133350"/>
          </a:xfrm>
        </p:grpSpPr>
        <p:sp>
          <p:nvSpPr>
            <p:cNvPr id="22750" name="Freeform 346"/>
            <p:cNvSpPr>
              <a:spLocks/>
            </p:cNvSpPr>
            <p:nvPr/>
          </p:nvSpPr>
          <p:spPr bwMode="gray">
            <a:xfrm>
              <a:off x="5649650" y="4141788"/>
              <a:ext cx="63500" cy="88900"/>
            </a:xfrm>
            <a:custGeom>
              <a:avLst/>
              <a:gdLst>
                <a:gd name="T0" fmla="*/ 17 w 20"/>
                <a:gd name="T1" fmla="*/ 28 h 28"/>
                <a:gd name="T2" fmla="*/ 4 w 20"/>
                <a:gd name="T3" fmla="*/ 28 h 28"/>
                <a:gd name="T4" fmla="*/ 0 w 20"/>
                <a:gd name="T5" fmla="*/ 24 h 28"/>
                <a:gd name="T6" fmla="*/ 0 w 20"/>
                <a:gd name="T7" fmla="*/ 4 h 28"/>
                <a:gd name="T8" fmla="*/ 4 w 20"/>
                <a:gd name="T9" fmla="*/ 0 h 28"/>
                <a:gd name="T10" fmla="*/ 17 w 20"/>
                <a:gd name="T11" fmla="*/ 0 h 28"/>
                <a:gd name="T12" fmla="*/ 20 w 20"/>
                <a:gd name="T13" fmla="*/ 4 h 28"/>
                <a:gd name="T14" fmla="*/ 20 w 20"/>
                <a:gd name="T15" fmla="*/ 24 h 28"/>
                <a:gd name="T16" fmla="*/ 17 w 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7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2"/>
                    <a:pt x="20" y="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6"/>
                    <a:pt x="19" y="28"/>
                    <a:pt x="17" y="28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51" name="Freeform 347"/>
            <p:cNvSpPr>
              <a:spLocks/>
            </p:cNvSpPr>
            <p:nvPr/>
          </p:nvSpPr>
          <p:spPr bwMode="gray">
            <a:xfrm>
              <a:off x="5659175" y="4154488"/>
              <a:ext cx="44450" cy="19050"/>
            </a:xfrm>
            <a:custGeom>
              <a:avLst/>
              <a:gdLst>
                <a:gd name="T0" fmla="*/ 13 w 14"/>
                <a:gd name="T1" fmla="*/ 6 h 6"/>
                <a:gd name="T2" fmla="*/ 1 w 14"/>
                <a:gd name="T3" fmla="*/ 6 h 6"/>
                <a:gd name="T4" fmla="*/ 0 w 14"/>
                <a:gd name="T5" fmla="*/ 4 h 6"/>
                <a:gd name="T6" fmla="*/ 0 w 14"/>
                <a:gd name="T7" fmla="*/ 1 h 6"/>
                <a:gd name="T8" fmla="*/ 1 w 14"/>
                <a:gd name="T9" fmla="*/ 0 h 6"/>
                <a:gd name="T10" fmla="*/ 13 w 14"/>
                <a:gd name="T11" fmla="*/ 0 h 6"/>
                <a:gd name="T12" fmla="*/ 14 w 14"/>
                <a:gd name="T13" fmla="*/ 1 h 6"/>
                <a:gd name="T14" fmla="*/ 14 w 14"/>
                <a:gd name="T15" fmla="*/ 4 h 6"/>
                <a:gd name="T16" fmla="*/ 13 w 14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3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52" name="Freeform 348"/>
            <p:cNvSpPr>
              <a:spLocks/>
            </p:cNvSpPr>
            <p:nvPr/>
          </p:nvSpPr>
          <p:spPr bwMode="gray">
            <a:xfrm>
              <a:off x="5687750" y="4179888"/>
              <a:ext cx="9525" cy="9525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0 h 3"/>
                <a:gd name="T10" fmla="*/ 2 w 3"/>
                <a:gd name="T11" fmla="*/ 0 h 3"/>
                <a:gd name="T12" fmla="*/ 3 w 3"/>
                <a:gd name="T13" fmla="*/ 1 h 3"/>
                <a:gd name="T14" fmla="*/ 3 w 3"/>
                <a:gd name="T15" fmla="*/ 2 h 3"/>
                <a:gd name="T16" fmla="*/ 2 w 3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53" name="Freeform 349"/>
            <p:cNvSpPr>
              <a:spLocks/>
            </p:cNvSpPr>
            <p:nvPr/>
          </p:nvSpPr>
          <p:spPr bwMode="gray">
            <a:xfrm>
              <a:off x="5662350" y="4192588"/>
              <a:ext cx="12700" cy="952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0 w 4"/>
                <a:gd name="T5" fmla="*/ 2 h 3"/>
                <a:gd name="T6" fmla="*/ 0 w 4"/>
                <a:gd name="T7" fmla="*/ 1 h 3"/>
                <a:gd name="T8" fmla="*/ 2 w 4"/>
                <a:gd name="T9" fmla="*/ 0 h 3"/>
                <a:gd name="T10" fmla="*/ 2 w 4"/>
                <a:gd name="T11" fmla="*/ 0 h 3"/>
                <a:gd name="T12" fmla="*/ 4 w 4"/>
                <a:gd name="T13" fmla="*/ 1 h 3"/>
                <a:gd name="T14" fmla="*/ 4 w 4"/>
                <a:gd name="T15" fmla="*/ 2 h 3"/>
                <a:gd name="T16" fmla="*/ 2 w 4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23052" name="Gruppieren 23051"/>
            <p:cNvGrpSpPr/>
            <p:nvPr/>
          </p:nvGrpSpPr>
          <p:grpSpPr bwMode="gray">
            <a:xfrm>
              <a:off x="5548050" y="4110038"/>
              <a:ext cx="79375" cy="133350"/>
              <a:chOff x="5548050" y="4110038"/>
              <a:chExt cx="79375" cy="133350"/>
            </a:xfrm>
          </p:grpSpPr>
          <p:sp>
            <p:nvSpPr>
              <p:cNvPr id="22761" name="Freeform 357"/>
              <p:cNvSpPr>
                <a:spLocks/>
              </p:cNvSpPr>
              <p:nvPr/>
            </p:nvSpPr>
            <p:spPr bwMode="gray">
              <a:xfrm>
                <a:off x="5548050" y="4110038"/>
                <a:ext cx="41275" cy="133350"/>
              </a:xfrm>
              <a:custGeom>
                <a:avLst/>
                <a:gdLst>
                  <a:gd name="T0" fmla="*/ 10 w 13"/>
                  <a:gd name="T1" fmla="*/ 0 h 42"/>
                  <a:gd name="T2" fmla="*/ 11 w 13"/>
                  <a:gd name="T3" fmla="*/ 1 h 42"/>
                  <a:gd name="T4" fmla="*/ 13 w 13"/>
                  <a:gd name="T5" fmla="*/ 3 h 42"/>
                  <a:gd name="T6" fmla="*/ 12 w 13"/>
                  <a:gd name="T7" fmla="*/ 5 h 42"/>
                  <a:gd name="T8" fmla="*/ 9 w 13"/>
                  <a:gd name="T9" fmla="*/ 9 h 42"/>
                  <a:gd name="T10" fmla="*/ 6 w 13"/>
                  <a:gd name="T11" fmla="*/ 14 h 42"/>
                  <a:gd name="T12" fmla="*/ 5 w 13"/>
                  <a:gd name="T13" fmla="*/ 17 h 42"/>
                  <a:gd name="T14" fmla="*/ 5 w 13"/>
                  <a:gd name="T15" fmla="*/ 22 h 42"/>
                  <a:gd name="T16" fmla="*/ 5 w 13"/>
                  <a:gd name="T17" fmla="*/ 25 h 42"/>
                  <a:gd name="T18" fmla="*/ 7 w 13"/>
                  <a:gd name="T19" fmla="*/ 30 h 42"/>
                  <a:gd name="T20" fmla="*/ 10 w 13"/>
                  <a:gd name="T21" fmla="*/ 36 h 42"/>
                  <a:gd name="T22" fmla="*/ 12 w 13"/>
                  <a:gd name="T23" fmla="*/ 38 h 42"/>
                  <a:gd name="T24" fmla="*/ 10 w 13"/>
                  <a:gd name="T25" fmla="*/ 42 h 42"/>
                  <a:gd name="T26" fmla="*/ 8 w 13"/>
                  <a:gd name="T27" fmla="*/ 42 h 42"/>
                  <a:gd name="T28" fmla="*/ 5 w 13"/>
                  <a:gd name="T29" fmla="*/ 37 h 42"/>
                  <a:gd name="T30" fmla="*/ 1 w 13"/>
                  <a:gd name="T31" fmla="*/ 30 h 42"/>
                  <a:gd name="T32" fmla="*/ 0 w 13"/>
                  <a:gd name="T33" fmla="*/ 26 h 42"/>
                  <a:gd name="T34" fmla="*/ 0 w 13"/>
                  <a:gd name="T35" fmla="*/ 24 h 42"/>
                  <a:gd name="T36" fmla="*/ 0 w 13"/>
                  <a:gd name="T37" fmla="*/ 20 h 42"/>
                  <a:gd name="T38" fmla="*/ 0 w 13"/>
                  <a:gd name="T39" fmla="*/ 18 h 42"/>
                  <a:gd name="T40" fmla="*/ 2 w 13"/>
                  <a:gd name="T41" fmla="*/ 10 h 42"/>
                  <a:gd name="T42" fmla="*/ 4 w 13"/>
                  <a:gd name="T43" fmla="*/ 6 h 42"/>
                  <a:gd name="T44" fmla="*/ 6 w 13"/>
                  <a:gd name="T45" fmla="*/ 3 h 42"/>
                  <a:gd name="T46" fmla="*/ 8 w 13"/>
                  <a:gd name="T47" fmla="*/ 1 h 42"/>
                  <a:gd name="T48" fmla="*/ 10 w 13"/>
                  <a:gd name="T49" fmla="*/ 0 h 42"/>
                  <a:gd name="T50" fmla="*/ 10 w 13"/>
                  <a:gd name="T5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42">
                    <a:moveTo>
                      <a:pt x="10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1" y="6"/>
                      <a:pt x="9" y="7"/>
                      <a:pt x="9" y="9"/>
                    </a:cubicBezTo>
                    <a:cubicBezTo>
                      <a:pt x="8" y="11"/>
                      <a:pt x="7" y="12"/>
                      <a:pt x="6" y="14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5" y="19"/>
                      <a:pt x="5" y="20"/>
                      <a:pt x="5" y="22"/>
                    </a:cubicBezTo>
                    <a:cubicBezTo>
                      <a:pt x="5" y="23"/>
                      <a:pt x="5" y="24"/>
                      <a:pt x="5" y="25"/>
                    </a:cubicBezTo>
                    <a:cubicBezTo>
                      <a:pt x="6" y="27"/>
                      <a:pt x="6" y="29"/>
                      <a:pt x="7" y="30"/>
                    </a:cubicBezTo>
                    <a:cubicBezTo>
                      <a:pt x="8" y="32"/>
                      <a:pt x="8" y="34"/>
                      <a:pt x="10" y="36"/>
                    </a:cubicBezTo>
                    <a:cubicBezTo>
                      <a:pt x="10" y="36"/>
                      <a:pt x="11" y="37"/>
                      <a:pt x="12" y="38"/>
                    </a:cubicBezTo>
                    <a:cubicBezTo>
                      <a:pt x="13" y="39"/>
                      <a:pt x="12" y="42"/>
                      <a:pt x="10" y="42"/>
                    </a:cubicBezTo>
                    <a:cubicBezTo>
                      <a:pt x="9" y="42"/>
                      <a:pt x="9" y="42"/>
                      <a:pt x="8" y="42"/>
                    </a:cubicBezTo>
                    <a:cubicBezTo>
                      <a:pt x="7" y="40"/>
                      <a:pt x="6" y="39"/>
                      <a:pt x="5" y="37"/>
                    </a:cubicBezTo>
                    <a:cubicBezTo>
                      <a:pt x="3" y="35"/>
                      <a:pt x="2" y="33"/>
                      <a:pt x="1" y="30"/>
                    </a:cubicBezTo>
                    <a:cubicBezTo>
                      <a:pt x="1" y="29"/>
                      <a:pt x="1" y="28"/>
                      <a:pt x="0" y="26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1"/>
                      <a:pt x="0" y="20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1" y="15"/>
                      <a:pt x="1" y="13"/>
                      <a:pt x="2" y="10"/>
                    </a:cubicBezTo>
                    <a:cubicBezTo>
                      <a:pt x="3" y="9"/>
                      <a:pt x="3" y="7"/>
                      <a:pt x="4" y="6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7" y="2"/>
                      <a:pt x="8" y="2"/>
                      <a:pt x="8" y="1"/>
                    </a:cubicBezTo>
                    <a:cubicBezTo>
                      <a:pt x="9" y="1"/>
                      <a:pt x="9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62" name="Freeform 358"/>
              <p:cNvSpPr>
                <a:spLocks/>
              </p:cNvSpPr>
              <p:nvPr/>
            </p:nvSpPr>
            <p:spPr bwMode="gray">
              <a:xfrm>
                <a:off x="5576625" y="4129088"/>
                <a:ext cx="31750" cy="98425"/>
              </a:xfrm>
              <a:custGeom>
                <a:avLst/>
                <a:gdLst>
                  <a:gd name="T0" fmla="*/ 0 w 10"/>
                  <a:gd name="T1" fmla="*/ 15 h 31"/>
                  <a:gd name="T2" fmla="*/ 0 w 10"/>
                  <a:gd name="T3" fmla="*/ 12 h 31"/>
                  <a:gd name="T4" fmla="*/ 1 w 10"/>
                  <a:gd name="T5" fmla="*/ 7 h 31"/>
                  <a:gd name="T6" fmla="*/ 4 w 10"/>
                  <a:gd name="T7" fmla="*/ 3 h 31"/>
                  <a:gd name="T8" fmla="*/ 6 w 10"/>
                  <a:gd name="T9" fmla="*/ 1 h 31"/>
                  <a:gd name="T10" fmla="*/ 8 w 10"/>
                  <a:gd name="T11" fmla="*/ 0 h 31"/>
                  <a:gd name="T12" fmla="*/ 10 w 10"/>
                  <a:gd name="T13" fmla="*/ 2 h 31"/>
                  <a:gd name="T14" fmla="*/ 9 w 10"/>
                  <a:gd name="T15" fmla="*/ 5 h 31"/>
                  <a:gd name="T16" fmla="*/ 6 w 10"/>
                  <a:gd name="T17" fmla="*/ 9 h 31"/>
                  <a:gd name="T18" fmla="*/ 5 w 10"/>
                  <a:gd name="T19" fmla="*/ 13 h 31"/>
                  <a:gd name="T20" fmla="*/ 5 w 10"/>
                  <a:gd name="T21" fmla="*/ 16 h 31"/>
                  <a:gd name="T22" fmla="*/ 6 w 10"/>
                  <a:gd name="T23" fmla="*/ 21 h 31"/>
                  <a:gd name="T24" fmla="*/ 8 w 10"/>
                  <a:gd name="T25" fmla="*/ 25 h 31"/>
                  <a:gd name="T26" fmla="*/ 9 w 10"/>
                  <a:gd name="T27" fmla="*/ 26 h 31"/>
                  <a:gd name="T28" fmla="*/ 10 w 10"/>
                  <a:gd name="T29" fmla="*/ 28 h 31"/>
                  <a:gd name="T30" fmla="*/ 9 w 10"/>
                  <a:gd name="T31" fmla="*/ 30 h 31"/>
                  <a:gd name="T32" fmla="*/ 7 w 10"/>
                  <a:gd name="T33" fmla="*/ 31 h 31"/>
                  <a:gd name="T34" fmla="*/ 6 w 10"/>
                  <a:gd name="T35" fmla="*/ 30 h 31"/>
                  <a:gd name="T36" fmla="*/ 2 w 10"/>
                  <a:gd name="T37" fmla="*/ 25 h 31"/>
                  <a:gd name="T38" fmla="*/ 0 w 10"/>
                  <a:gd name="T39" fmla="*/ 20 h 31"/>
                  <a:gd name="T40" fmla="*/ 0 w 10"/>
                  <a:gd name="T41" fmla="*/ 18 h 31"/>
                  <a:gd name="T42" fmla="*/ 0 w 10"/>
                  <a:gd name="T4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31">
                    <a:moveTo>
                      <a:pt x="0" y="15"/>
                    </a:moveTo>
                    <a:cubicBezTo>
                      <a:pt x="0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1" y="7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3"/>
                      <a:pt x="10" y="4"/>
                      <a:pt x="9" y="5"/>
                    </a:cubicBezTo>
                    <a:cubicBezTo>
                      <a:pt x="8" y="6"/>
                      <a:pt x="7" y="7"/>
                      <a:pt x="6" y="9"/>
                    </a:cubicBezTo>
                    <a:cubicBezTo>
                      <a:pt x="6" y="10"/>
                      <a:pt x="5" y="11"/>
                      <a:pt x="5" y="13"/>
                    </a:cubicBezTo>
                    <a:cubicBezTo>
                      <a:pt x="5" y="14"/>
                      <a:pt x="5" y="15"/>
                      <a:pt x="5" y="16"/>
                    </a:cubicBezTo>
                    <a:cubicBezTo>
                      <a:pt x="5" y="18"/>
                      <a:pt x="5" y="19"/>
                      <a:pt x="6" y="21"/>
                    </a:cubicBezTo>
                    <a:cubicBezTo>
                      <a:pt x="6" y="22"/>
                      <a:pt x="7" y="24"/>
                      <a:pt x="8" y="25"/>
                    </a:cubicBezTo>
                    <a:cubicBezTo>
                      <a:pt x="8" y="25"/>
                      <a:pt x="9" y="26"/>
                      <a:pt x="9" y="26"/>
                    </a:cubicBezTo>
                    <a:cubicBezTo>
                      <a:pt x="9" y="27"/>
                      <a:pt x="10" y="27"/>
                      <a:pt x="10" y="28"/>
                    </a:cubicBezTo>
                    <a:cubicBezTo>
                      <a:pt x="10" y="29"/>
                      <a:pt x="10" y="29"/>
                      <a:pt x="9" y="30"/>
                    </a:cubicBezTo>
                    <a:cubicBezTo>
                      <a:pt x="8" y="31"/>
                      <a:pt x="8" y="31"/>
                      <a:pt x="7" y="31"/>
                    </a:cubicBezTo>
                    <a:cubicBezTo>
                      <a:pt x="7" y="31"/>
                      <a:pt x="6" y="30"/>
                      <a:pt x="6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4"/>
                      <a:pt x="1" y="22"/>
                      <a:pt x="0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63" name="Freeform 359"/>
              <p:cNvSpPr>
                <a:spLocks/>
              </p:cNvSpPr>
              <p:nvPr/>
            </p:nvSpPr>
            <p:spPr bwMode="gray">
              <a:xfrm>
                <a:off x="5602025" y="4148138"/>
                <a:ext cx="25400" cy="60325"/>
              </a:xfrm>
              <a:custGeom>
                <a:avLst/>
                <a:gdLst>
                  <a:gd name="T0" fmla="*/ 0 w 8"/>
                  <a:gd name="T1" fmla="*/ 9 h 19"/>
                  <a:gd name="T2" fmla="*/ 2 w 8"/>
                  <a:gd name="T3" fmla="*/ 4 h 19"/>
                  <a:gd name="T4" fmla="*/ 4 w 8"/>
                  <a:gd name="T5" fmla="*/ 1 h 19"/>
                  <a:gd name="T6" fmla="*/ 5 w 8"/>
                  <a:gd name="T7" fmla="*/ 0 h 19"/>
                  <a:gd name="T8" fmla="*/ 8 w 8"/>
                  <a:gd name="T9" fmla="*/ 1 h 19"/>
                  <a:gd name="T10" fmla="*/ 8 w 8"/>
                  <a:gd name="T11" fmla="*/ 2 h 19"/>
                  <a:gd name="T12" fmla="*/ 8 w 8"/>
                  <a:gd name="T13" fmla="*/ 4 h 19"/>
                  <a:gd name="T14" fmla="*/ 5 w 8"/>
                  <a:gd name="T15" fmla="*/ 8 h 19"/>
                  <a:gd name="T16" fmla="*/ 5 w 8"/>
                  <a:gd name="T17" fmla="*/ 10 h 19"/>
                  <a:gd name="T18" fmla="*/ 7 w 8"/>
                  <a:gd name="T19" fmla="*/ 14 h 19"/>
                  <a:gd name="T20" fmla="*/ 8 w 8"/>
                  <a:gd name="T21" fmla="*/ 15 h 19"/>
                  <a:gd name="T22" fmla="*/ 8 w 8"/>
                  <a:gd name="T23" fmla="*/ 17 h 19"/>
                  <a:gd name="T24" fmla="*/ 6 w 8"/>
                  <a:gd name="T25" fmla="*/ 19 h 19"/>
                  <a:gd name="T26" fmla="*/ 4 w 8"/>
                  <a:gd name="T27" fmla="*/ 18 h 19"/>
                  <a:gd name="T28" fmla="*/ 1 w 8"/>
                  <a:gd name="T29" fmla="*/ 15 h 19"/>
                  <a:gd name="T30" fmla="*/ 0 w 8"/>
                  <a:gd name="T31" fmla="*/ 11 h 19"/>
                  <a:gd name="T32" fmla="*/ 0 w 8"/>
                  <a:gd name="T3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19">
                    <a:moveTo>
                      <a:pt x="0" y="9"/>
                    </a:moveTo>
                    <a:cubicBezTo>
                      <a:pt x="0" y="7"/>
                      <a:pt x="1" y="5"/>
                      <a:pt x="2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6" y="5"/>
                      <a:pt x="6" y="7"/>
                      <a:pt x="5" y="8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2"/>
                      <a:pt x="6" y="13"/>
                      <a:pt x="7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7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5" y="19"/>
                      <a:pt x="4" y="19"/>
                      <a:pt x="4" y="18"/>
                    </a:cubicBezTo>
                    <a:cubicBezTo>
                      <a:pt x="3" y="17"/>
                      <a:pt x="2" y="16"/>
                      <a:pt x="1" y="15"/>
                    </a:cubicBezTo>
                    <a:cubicBezTo>
                      <a:pt x="1" y="14"/>
                      <a:pt x="0" y="12"/>
                      <a:pt x="0" y="11"/>
                    </a:cubicBezTo>
                    <a:cubicBezTo>
                      <a:pt x="0" y="11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73C80D6A-FD3B-4B64-A650-0B954D8AB081}"/>
              </a:ext>
            </a:extLst>
          </p:cNvPr>
          <p:cNvGrpSpPr/>
          <p:nvPr>
            <p:custDataLst>
              <p:tags r:id="rId12"/>
            </p:custDataLst>
          </p:nvPr>
        </p:nvGrpSpPr>
        <p:grpSpPr bwMode="gray">
          <a:xfrm>
            <a:off x="5735375" y="3694113"/>
            <a:ext cx="234950" cy="114300"/>
            <a:chOff x="5735375" y="3694113"/>
            <a:chExt cx="234950" cy="114300"/>
          </a:xfrm>
        </p:grpSpPr>
        <p:grpSp>
          <p:nvGrpSpPr>
            <p:cNvPr id="23067" name="Gruppieren 23066"/>
            <p:cNvGrpSpPr/>
            <p:nvPr/>
          </p:nvGrpSpPr>
          <p:grpSpPr bwMode="gray">
            <a:xfrm>
              <a:off x="5735375" y="3706813"/>
              <a:ext cx="101600" cy="101600"/>
              <a:chOff x="5735375" y="3706813"/>
              <a:chExt cx="101600" cy="101600"/>
            </a:xfrm>
          </p:grpSpPr>
          <p:sp>
            <p:nvSpPr>
              <p:cNvPr id="22782" name="Freeform 378"/>
              <p:cNvSpPr>
                <a:spLocks/>
              </p:cNvSpPr>
              <p:nvPr/>
            </p:nvSpPr>
            <p:spPr bwMode="gray">
              <a:xfrm>
                <a:off x="5735375" y="3706813"/>
                <a:ext cx="98425" cy="101600"/>
              </a:xfrm>
              <a:custGeom>
                <a:avLst/>
                <a:gdLst>
                  <a:gd name="T0" fmla="*/ 1 w 31"/>
                  <a:gd name="T1" fmla="*/ 1 h 32"/>
                  <a:gd name="T2" fmla="*/ 1 w 31"/>
                  <a:gd name="T3" fmla="*/ 0 h 32"/>
                  <a:gd name="T4" fmla="*/ 4 w 31"/>
                  <a:gd name="T5" fmla="*/ 1 h 32"/>
                  <a:gd name="T6" fmla="*/ 5 w 31"/>
                  <a:gd name="T7" fmla="*/ 3 h 32"/>
                  <a:gd name="T8" fmla="*/ 6 w 31"/>
                  <a:gd name="T9" fmla="*/ 8 h 32"/>
                  <a:gd name="T10" fmla="*/ 8 w 31"/>
                  <a:gd name="T11" fmla="*/ 14 h 32"/>
                  <a:gd name="T12" fmla="*/ 9 w 31"/>
                  <a:gd name="T13" fmla="*/ 16 h 32"/>
                  <a:gd name="T14" fmla="*/ 12 w 31"/>
                  <a:gd name="T15" fmla="*/ 20 h 32"/>
                  <a:gd name="T16" fmla="*/ 14 w 31"/>
                  <a:gd name="T17" fmla="*/ 22 h 32"/>
                  <a:gd name="T18" fmla="*/ 19 w 31"/>
                  <a:gd name="T19" fmla="*/ 25 h 32"/>
                  <a:gd name="T20" fmla="*/ 25 w 31"/>
                  <a:gd name="T21" fmla="*/ 27 h 32"/>
                  <a:gd name="T22" fmla="*/ 28 w 31"/>
                  <a:gd name="T23" fmla="*/ 27 h 32"/>
                  <a:gd name="T24" fmla="*/ 30 w 31"/>
                  <a:gd name="T25" fmla="*/ 31 h 32"/>
                  <a:gd name="T26" fmla="*/ 28 w 31"/>
                  <a:gd name="T27" fmla="*/ 32 h 32"/>
                  <a:gd name="T28" fmla="*/ 23 w 31"/>
                  <a:gd name="T29" fmla="*/ 31 h 32"/>
                  <a:gd name="T30" fmla="*/ 15 w 31"/>
                  <a:gd name="T31" fmla="*/ 29 h 32"/>
                  <a:gd name="T32" fmla="*/ 12 w 31"/>
                  <a:gd name="T33" fmla="*/ 26 h 32"/>
                  <a:gd name="T34" fmla="*/ 10 w 31"/>
                  <a:gd name="T35" fmla="*/ 25 h 32"/>
                  <a:gd name="T36" fmla="*/ 7 w 31"/>
                  <a:gd name="T37" fmla="*/ 22 h 32"/>
                  <a:gd name="T38" fmla="*/ 6 w 31"/>
                  <a:gd name="T39" fmla="*/ 20 h 32"/>
                  <a:gd name="T40" fmla="*/ 2 w 31"/>
                  <a:gd name="T41" fmla="*/ 14 h 32"/>
                  <a:gd name="T42" fmla="*/ 1 w 31"/>
                  <a:gd name="T43" fmla="*/ 9 h 32"/>
                  <a:gd name="T44" fmla="*/ 0 w 31"/>
                  <a:gd name="T45" fmla="*/ 5 h 32"/>
                  <a:gd name="T46" fmla="*/ 0 w 31"/>
                  <a:gd name="T47" fmla="*/ 3 h 32"/>
                  <a:gd name="T48" fmla="*/ 1 w 31"/>
                  <a:gd name="T49" fmla="*/ 1 h 32"/>
                  <a:gd name="T50" fmla="*/ 1 w 31"/>
                  <a:gd name="T5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" h="3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5"/>
                      <a:pt x="5" y="6"/>
                      <a:pt x="6" y="8"/>
                    </a:cubicBezTo>
                    <a:cubicBezTo>
                      <a:pt x="6" y="10"/>
                      <a:pt x="7" y="12"/>
                      <a:pt x="8" y="14"/>
                    </a:cubicBezTo>
                    <a:cubicBezTo>
                      <a:pt x="8" y="15"/>
                      <a:pt x="9" y="16"/>
                      <a:pt x="9" y="16"/>
                    </a:cubicBezTo>
                    <a:cubicBezTo>
                      <a:pt x="10" y="18"/>
                      <a:pt x="11" y="19"/>
                      <a:pt x="12" y="20"/>
                    </a:cubicBezTo>
                    <a:cubicBezTo>
                      <a:pt x="13" y="21"/>
                      <a:pt x="13" y="21"/>
                      <a:pt x="14" y="22"/>
                    </a:cubicBezTo>
                    <a:cubicBezTo>
                      <a:pt x="16" y="23"/>
                      <a:pt x="17" y="24"/>
                      <a:pt x="19" y="25"/>
                    </a:cubicBezTo>
                    <a:cubicBezTo>
                      <a:pt x="21" y="26"/>
                      <a:pt x="23" y="26"/>
                      <a:pt x="25" y="27"/>
                    </a:cubicBezTo>
                    <a:cubicBezTo>
                      <a:pt x="26" y="27"/>
                      <a:pt x="27" y="27"/>
                      <a:pt x="28" y="27"/>
                    </a:cubicBezTo>
                    <a:cubicBezTo>
                      <a:pt x="30" y="27"/>
                      <a:pt x="31" y="29"/>
                      <a:pt x="30" y="31"/>
                    </a:cubicBezTo>
                    <a:cubicBezTo>
                      <a:pt x="29" y="32"/>
                      <a:pt x="29" y="32"/>
                      <a:pt x="28" y="32"/>
                    </a:cubicBezTo>
                    <a:cubicBezTo>
                      <a:pt x="26" y="32"/>
                      <a:pt x="24" y="32"/>
                      <a:pt x="23" y="31"/>
                    </a:cubicBezTo>
                    <a:cubicBezTo>
                      <a:pt x="20" y="31"/>
                      <a:pt x="17" y="30"/>
                      <a:pt x="15" y="29"/>
                    </a:cubicBezTo>
                    <a:cubicBezTo>
                      <a:pt x="14" y="28"/>
                      <a:pt x="13" y="27"/>
                      <a:pt x="12" y="26"/>
                    </a:cubicBezTo>
                    <a:cubicBezTo>
                      <a:pt x="11" y="26"/>
                      <a:pt x="11" y="25"/>
                      <a:pt x="10" y="25"/>
                    </a:cubicBezTo>
                    <a:cubicBezTo>
                      <a:pt x="9" y="24"/>
                      <a:pt x="8" y="23"/>
                      <a:pt x="7" y="22"/>
                    </a:cubicBezTo>
                    <a:cubicBezTo>
                      <a:pt x="7" y="22"/>
                      <a:pt x="6" y="21"/>
                      <a:pt x="6" y="20"/>
                    </a:cubicBezTo>
                    <a:cubicBezTo>
                      <a:pt x="4" y="18"/>
                      <a:pt x="3" y="16"/>
                      <a:pt x="2" y="14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83" name="Freeform 379"/>
              <p:cNvSpPr>
                <a:spLocks/>
              </p:cNvSpPr>
              <p:nvPr/>
            </p:nvSpPr>
            <p:spPr bwMode="gray">
              <a:xfrm>
                <a:off x="5763950" y="3706813"/>
                <a:ext cx="69850" cy="73025"/>
              </a:xfrm>
              <a:custGeom>
                <a:avLst/>
                <a:gdLst>
                  <a:gd name="T0" fmla="*/ 5 w 22"/>
                  <a:gd name="T1" fmla="*/ 17 h 23"/>
                  <a:gd name="T2" fmla="*/ 3 w 22"/>
                  <a:gd name="T3" fmla="*/ 15 h 23"/>
                  <a:gd name="T4" fmla="*/ 1 w 22"/>
                  <a:gd name="T5" fmla="*/ 10 h 23"/>
                  <a:gd name="T6" fmla="*/ 0 w 22"/>
                  <a:gd name="T7" fmla="*/ 5 h 23"/>
                  <a:gd name="T8" fmla="*/ 0 w 22"/>
                  <a:gd name="T9" fmla="*/ 2 h 23"/>
                  <a:gd name="T10" fmla="*/ 1 w 22"/>
                  <a:gd name="T11" fmla="*/ 0 h 23"/>
                  <a:gd name="T12" fmla="*/ 4 w 22"/>
                  <a:gd name="T13" fmla="*/ 0 h 23"/>
                  <a:gd name="T14" fmla="*/ 5 w 22"/>
                  <a:gd name="T15" fmla="*/ 3 h 23"/>
                  <a:gd name="T16" fmla="*/ 5 w 22"/>
                  <a:gd name="T17" fmla="*/ 8 h 23"/>
                  <a:gd name="T18" fmla="*/ 7 w 22"/>
                  <a:gd name="T19" fmla="*/ 11 h 23"/>
                  <a:gd name="T20" fmla="*/ 9 w 22"/>
                  <a:gd name="T21" fmla="*/ 14 h 23"/>
                  <a:gd name="T22" fmla="*/ 13 w 22"/>
                  <a:gd name="T23" fmla="*/ 17 h 23"/>
                  <a:gd name="T24" fmla="*/ 18 w 22"/>
                  <a:gd name="T25" fmla="*/ 18 h 23"/>
                  <a:gd name="T26" fmla="*/ 20 w 22"/>
                  <a:gd name="T27" fmla="*/ 18 h 23"/>
                  <a:gd name="T28" fmla="*/ 21 w 22"/>
                  <a:gd name="T29" fmla="*/ 19 h 23"/>
                  <a:gd name="T30" fmla="*/ 22 w 22"/>
                  <a:gd name="T31" fmla="*/ 21 h 23"/>
                  <a:gd name="T32" fmla="*/ 21 w 22"/>
                  <a:gd name="T33" fmla="*/ 23 h 23"/>
                  <a:gd name="T34" fmla="*/ 20 w 22"/>
                  <a:gd name="T35" fmla="*/ 23 h 23"/>
                  <a:gd name="T36" fmla="*/ 14 w 22"/>
                  <a:gd name="T37" fmla="*/ 23 h 23"/>
                  <a:gd name="T38" fmla="*/ 9 w 22"/>
                  <a:gd name="T39" fmla="*/ 20 h 23"/>
                  <a:gd name="T40" fmla="*/ 7 w 22"/>
                  <a:gd name="T41" fmla="*/ 19 h 23"/>
                  <a:gd name="T42" fmla="*/ 5 w 22"/>
                  <a:gd name="T4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23">
                    <a:moveTo>
                      <a:pt x="5" y="17"/>
                    </a:moveTo>
                    <a:cubicBezTo>
                      <a:pt x="4" y="16"/>
                      <a:pt x="4" y="16"/>
                      <a:pt x="3" y="15"/>
                    </a:cubicBezTo>
                    <a:cubicBezTo>
                      <a:pt x="2" y="13"/>
                      <a:pt x="1" y="12"/>
                      <a:pt x="1" y="10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4"/>
                      <a:pt x="5" y="6"/>
                      <a:pt x="5" y="8"/>
                    </a:cubicBezTo>
                    <a:cubicBezTo>
                      <a:pt x="6" y="9"/>
                      <a:pt x="6" y="10"/>
                      <a:pt x="7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1" y="15"/>
                      <a:pt x="12" y="16"/>
                      <a:pt x="13" y="17"/>
                    </a:cubicBezTo>
                    <a:cubicBezTo>
                      <a:pt x="15" y="17"/>
                      <a:pt x="16" y="18"/>
                      <a:pt x="18" y="18"/>
                    </a:cubicBezTo>
                    <a:cubicBezTo>
                      <a:pt x="18" y="18"/>
                      <a:pt x="19" y="18"/>
                      <a:pt x="20" y="18"/>
                    </a:cubicBezTo>
                    <a:cubicBezTo>
                      <a:pt x="20" y="18"/>
                      <a:pt x="21" y="18"/>
                      <a:pt x="21" y="19"/>
                    </a:cubicBezTo>
                    <a:cubicBezTo>
                      <a:pt x="22" y="19"/>
                      <a:pt x="22" y="20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0" y="23"/>
                      <a:pt x="20" y="23"/>
                    </a:cubicBezTo>
                    <a:cubicBezTo>
                      <a:pt x="18" y="23"/>
                      <a:pt x="16" y="23"/>
                      <a:pt x="14" y="23"/>
                    </a:cubicBezTo>
                    <a:cubicBezTo>
                      <a:pt x="12" y="22"/>
                      <a:pt x="11" y="21"/>
                      <a:pt x="9" y="20"/>
                    </a:cubicBezTo>
                    <a:cubicBezTo>
                      <a:pt x="8" y="20"/>
                      <a:pt x="8" y="19"/>
                      <a:pt x="7" y="19"/>
                    </a:cubicBezTo>
                    <a:cubicBezTo>
                      <a:pt x="6" y="18"/>
                      <a:pt x="6" y="18"/>
                      <a:pt x="5" y="17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84" name="Freeform 380"/>
              <p:cNvSpPr>
                <a:spLocks/>
              </p:cNvSpPr>
              <p:nvPr/>
            </p:nvSpPr>
            <p:spPr bwMode="gray">
              <a:xfrm>
                <a:off x="5789350" y="3706813"/>
                <a:ext cx="47625" cy="47625"/>
              </a:xfrm>
              <a:custGeom>
                <a:avLst/>
                <a:gdLst>
                  <a:gd name="T0" fmla="*/ 3 w 15"/>
                  <a:gd name="T1" fmla="*/ 11 h 15"/>
                  <a:gd name="T2" fmla="*/ 0 w 15"/>
                  <a:gd name="T3" fmla="*/ 6 h 15"/>
                  <a:gd name="T4" fmla="*/ 0 w 15"/>
                  <a:gd name="T5" fmla="*/ 3 h 15"/>
                  <a:gd name="T6" fmla="*/ 0 w 15"/>
                  <a:gd name="T7" fmla="*/ 1 h 15"/>
                  <a:gd name="T8" fmla="*/ 3 w 15"/>
                  <a:gd name="T9" fmla="*/ 0 h 15"/>
                  <a:gd name="T10" fmla="*/ 5 w 15"/>
                  <a:gd name="T11" fmla="*/ 0 h 15"/>
                  <a:gd name="T12" fmla="*/ 5 w 15"/>
                  <a:gd name="T13" fmla="*/ 2 h 15"/>
                  <a:gd name="T14" fmla="*/ 6 w 15"/>
                  <a:gd name="T15" fmla="*/ 6 h 15"/>
                  <a:gd name="T16" fmla="*/ 8 w 15"/>
                  <a:gd name="T17" fmla="*/ 8 h 15"/>
                  <a:gd name="T18" fmla="*/ 12 w 15"/>
                  <a:gd name="T19" fmla="*/ 10 h 15"/>
                  <a:gd name="T20" fmla="*/ 12 w 15"/>
                  <a:gd name="T21" fmla="*/ 10 h 15"/>
                  <a:gd name="T22" fmla="*/ 14 w 15"/>
                  <a:gd name="T23" fmla="*/ 11 h 15"/>
                  <a:gd name="T24" fmla="*/ 14 w 15"/>
                  <a:gd name="T25" fmla="*/ 14 h 15"/>
                  <a:gd name="T26" fmla="*/ 12 w 15"/>
                  <a:gd name="T27" fmla="*/ 15 h 15"/>
                  <a:gd name="T28" fmla="*/ 8 w 15"/>
                  <a:gd name="T29" fmla="*/ 14 h 15"/>
                  <a:gd name="T30" fmla="*/ 5 w 15"/>
                  <a:gd name="T31" fmla="*/ 12 h 15"/>
                  <a:gd name="T32" fmla="*/ 3 w 15"/>
                  <a:gd name="T33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5">
                    <a:moveTo>
                      <a:pt x="3" y="11"/>
                    </a:moveTo>
                    <a:cubicBezTo>
                      <a:pt x="2" y="10"/>
                      <a:pt x="1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4"/>
                      <a:pt x="5" y="5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9" y="9"/>
                      <a:pt x="10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4" y="10"/>
                      <a:pt x="14" y="11"/>
                    </a:cubicBezTo>
                    <a:cubicBezTo>
                      <a:pt x="15" y="12"/>
                      <a:pt x="15" y="13"/>
                      <a:pt x="14" y="14"/>
                    </a:cubicBezTo>
                    <a:cubicBezTo>
                      <a:pt x="14" y="15"/>
                      <a:pt x="13" y="15"/>
                      <a:pt x="12" y="15"/>
                    </a:cubicBezTo>
                    <a:cubicBezTo>
                      <a:pt x="11" y="15"/>
                      <a:pt x="9" y="15"/>
                      <a:pt x="8" y="14"/>
                    </a:cubicBezTo>
                    <a:cubicBezTo>
                      <a:pt x="7" y="14"/>
                      <a:pt x="6" y="13"/>
                      <a:pt x="5" y="12"/>
                    </a:cubicBezTo>
                    <a:cubicBezTo>
                      <a:pt x="4" y="12"/>
                      <a:pt x="4" y="12"/>
                      <a:pt x="3" y="11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5" name="Rectangle 418"/>
            <p:cNvSpPr>
              <a:spLocks noChangeArrowheads="1"/>
            </p:cNvSpPr>
            <p:nvPr/>
          </p:nvSpPr>
          <p:spPr bwMode="gray">
            <a:xfrm>
              <a:off x="5840150" y="3694113"/>
              <a:ext cx="130175" cy="254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419"/>
            <p:cNvSpPr>
              <a:spLocks/>
            </p:cNvSpPr>
            <p:nvPr/>
          </p:nvSpPr>
          <p:spPr bwMode="gray">
            <a:xfrm>
              <a:off x="5878250" y="3703638"/>
              <a:ext cx="57150" cy="31750"/>
            </a:xfrm>
            <a:custGeom>
              <a:avLst/>
              <a:gdLst>
                <a:gd name="T0" fmla="*/ 13 w 18"/>
                <a:gd name="T1" fmla="*/ 10 h 10"/>
                <a:gd name="T2" fmla="*/ 5 w 18"/>
                <a:gd name="T3" fmla="*/ 10 h 10"/>
                <a:gd name="T4" fmla="*/ 0 w 18"/>
                <a:gd name="T5" fmla="*/ 5 h 10"/>
                <a:gd name="T6" fmla="*/ 5 w 18"/>
                <a:gd name="T7" fmla="*/ 0 h 10"/>
                <a:gd name="T8" fmla="*/ 13 w 18"/>
                <a:gd name="T9" fmla="*/ 0 h 10"/>
                <a:gd name="T10" fmla="*/ 18 w 18"/>
                <a:gd name="T11" fmla="*/ 5 h 10"/>
                <a:gd name="T12" fmla="*/ 13 w 1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8"/>
                    <a:pt x="15" y="10"/>
                    <a:pt x="13" y="1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Rectangle 420"/>
            <p:cNvSpPr>
              <a:spLocks noChangeArrowheads="1"/>
            </p:cNvSpPr>
            <p:nvPr/>
          </p:nvSpPr>
          <p:spPr bwMode="gray">
            <a:xfrm>
              <a:off x="5900475" y="3719513"/>
              <a:ext cx="25400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B0998009-70C9-439E-9301-AF0A8CD8B3EF}"/>
              </a:ext>
            </a:extLst>
          </p:cNvPr>
          <p:cNvGrpSpPr/>
          <p:nvPr>
            <p:custDataLst>
              <p:tags r:id="rId13"/>
            </p:custDataLst>
          </p:nvPr>
        </p:nvGrpSpPr>
        <p:grpSpPr bwMode="gray">
          <a:xfrm>
            <a:off x="5732200" y="3071813"/>
            <a:ext cx="238125" cy="111125"/>
            <a:chOff x="5732200" y="3071813"/>
            <a:chExt cx="238125" cy="111125"/>
          </a:xfrm>
        </p:grpSpPr>
        <p:grpSp>
          <p:nvGrpSpPr>
            <p:cNvPr id="23066" name="Gruppieren 23065"/>
            <p:cNvGrpSpPr/>
            <p:nvPr/>
          </p:nvGrpSpPr>
          <p:grpSpPr bwMode="gray">
            <a:xfrm>
              <a:off x="5732200" y="3078163"/>
              <a:ext cx="101600" cy="104775"/>
              <a:chOff x="5732200" y="3078163"/>
              <a:chExt cx="101600" cy="104775"/>
            </a:xfrm>
          </p:grpSpPr>
          <p:sp>
            <p:nvSpPr>
              <p:cNvPr id="22785" name="Freeform 381"/>
              <p:cNvSpPr>
                <a:spLocks/>
              </p:cNvSpPr>
              <p:nvPr/>
            </p:nvSpPr>
            <p:spPr bwMode="gray">
              <a:xfrm>
                <a:off x="5732200" y="3078163"/>
                <a:ext cx="98425" cy="104775"/>
              </a:xfrm>
              <a:custGeom>
                <a:avLst/>
                <a:gdLst>
                  <a:gd name="T0" fmla="*/ 1 w 31"/>
                  <a:gd name="T1" fmla="*/ 1 h 33"/>
                  <a:gd name="T2" fmla="*/ 2 w 31"/>
                  <a:gd name="T3" fmla="*/ 1 h 33"/>
                  <a:gd name="T4" fmla="*/ 5 w 31"/>
                  <a:gd name="T5" fmla="*/ 1 h 33"/>
                  <a:gd name="T6" fmla="*/ 5 w 31"/>
                  <a:gd name="T7" fmla="*/ 3 h 33"/>
                  <a:gd name="T8" fmla="*/ 6 w 31"/>
                  <a:gd name="T9" fmla="*/ 9 h 33"/>
                  <a:gd name="T10" fmla="*/ 8 w 31"/>
                  <a:gd name="T11" fmla="*/ 14 h 33"/>
                  <a:gd name="T12" fmla="*/ 10 w 31"/>
                  <a:gd name="T13" fmla="*/ 17 h 33"/>
                  <a:gd name="T14" fmla="*/ 13 w 31"/>
                  <a:gd name="T15" fmla="*/ 20 h 33"/>
                  <a:gd name="T16" fmla="*/ 15 w 31"/>
                  <a:gd name="T17" fmla="*/ 22 h 33"/>
                  <a:gd name="T18" fmla="*/ 20 w 31"/>
                  <a:gd name="T19" fmla="*/ 25 h 33"/>
                  <a:gd name="T20" fmla="*/ 25 w 31"/>
                  <a:gd name="T21" fmla="*/ 27 h 33"/>
                  <a:gd name="T22" fmla="*/ 28 w 31"/>
                  <a:gd name="T23" fmla="*/ 27 h 33"/>
                  <a:gd name="T24" fmla="*/ 30 w 31"/>
                  <a:gd name="T25" fmla="*/ 31 h 33"/>
                  <a:gd name="T26" fmla="*/ 28 w 31"/>
                  <a:gd name="T27" fmla="*/ 33 h 33"/>
                  <a:gd name="T28" fmla="*/ 23 w 31"/>
                  <a:gd name="T29" fmla="*/ 32 h 33"/>
                  <a:gd name="T30" fmla="*/ 15 w 31"/>
                  <a:gd name="T31" fmla="*/ 29 h 33"/>
                  <a:gd name="T32" fmla="*/ 12 w 31"/>
                  <a:gd name="T33" fmla="*/ 27 h 33"/>
                  <a:gd name="T34" fmla="*/ 10 w 31"/>
                  <a:gd name="T35" fmla="*/ 25 h 33"/>
                  <a:gd name="T36" fmla="*/ 8 w 31"/>
                  <a:gd name="T37" fmla="*/ 23 h 33"/>
                  <a:gd name="T38" fmla="*/ 6 w 31"/>
                  <a:gd name="T39" fmla="*/ 21 h 33"/>
                  <a:gd name="T40" fmla="*/ 2 w 31"/>
                  <a:gd name="T41" fmla="*/ 14 h 33"/>
                  <a:gd name="T42" fmla="*/ 1 w 31"/>
                  <a:gd name="T43" fmla="*/ 10 h 33"/>
                  <a:gd name="T44" fmla="*/ 0 w 31"/>
                  <a:gd name="T45" fmla="*/ 6 h 33"/>
                  <a:gd name="T46" fmla="*/ 0 w 31"/>
                  <a:gd name="T47" fmla="*/ 3 h 33"/>
                  <a:gd name="T48" fmla="*/ 1 w 31"/>
                  <a:gd name="T49" fmla="*/ 2 h 33"/>
                  <a:gd name="T50" fmla="*/ 1 w 31"/>
                  <a:gd name="T51" fmla="*/ 2 h 33"/>
                  <a:gd name="T52" fmla="*/ 1 w 31"/>
                  <a:gd name="T5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33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5"/>
                      <a:pt x="6" y="7"/>
                      <a:pt x="6" y="9"/>
                    </a:cubicBezTo>
                    <a:cubicBezTo>
                      <a:pt x="6" y="11"/>
                      <a:pt x="7" y="12"/>
                      <a:pt x="8" y="14"/>
                    </a:cubicBezTo>
                    <a:cubicBezTo>
                      <a:pt x="8" y="15"/>
                      <a:pt x="9" y="16"/>
                      <a:pt x="10" y="17"/>
                    </a:cubicBezTo>
                    <a:cubicBezTo>
                      <a:pt x="10" y="18"/>
                      <a:pt x="11" y="19"/>
                      <a:pt x="13" y="20"/>
                    </a:cubicBezTo>
                    <a:cubicBezTo>
                      <a:pt x="13" y="21"/>
                      <a:pt x="14" y="22"/>
                      <a:pt x="15" y="22"/>
                    </a:cubicBezTo>
                    <a:cubicBezTo>
                      <a:pt x="16" y="23"/>
                      <a:pt x="18" y="25"/>
                      <a:pt x="20" y="25"/>
                    </a:cubicBezTo>
                    <a:cubicBezTo>
                      <a:pt x="21" y="26"/>
                      <a:pt x="23" y="27"/>
                      <a:pt x="25" y="27"/>
                    </a:cubicBezTo>
                    <a:cubicBezTo>
                      <a:pt x="26" y="27"/>
                      <a:pt x="27" y="27"/>
                      <a:pt x="28" y="27"/>
                    </a:cubicBezTo>
                    <a:cubicBezTo>
                      <a:pt x="30" y="27"/>
                      <a:pt x="31" y="30"/>
                      <a:pt x="30" y="31"/>
                    </a:cubicBezTo>
                    <a:cubicBezTo>
                      <a:pt x="30" y="32"/>
                      <a:pt x="29" y="33"/>
                      <a:pt x="28" y="33"/>
                    </a:cubicBezTo>
                    <a:cubicBezTo>
                      <a:pt x="26" y="32"/>
                      <a:pt x="25" y="32"/>
                      <a:pt x="23" y="32"/>
                    </a:cubicBezTo>
                    <a:cubicBezTo>
                      <a:pt x="20" y="31"/>
                      <a:pt x="18" y="30"/>
                      <a:pt x="15" y="29"/>
                    </a:cubicBezTo>
                    <a:cubicBezTo>
                      <a:pt x="14" y="28"/>
                      <a:pt x="13" y="28"/>
                      <a:pt x="12" y="27"/>
                    </a:cubicBezTo>
                    <a:cubicBezTo>
                      <a:pt x="12" y="26"/>
                      <a:pt x="11" y="26"/>
                      <a:pt x="10" y="25"/>
                    </a:cubicBezTo>
                    <a:cubicBezTo>
                      <a:pt x="9" y="25"/>
                      <a:pt x="8" y="24"/>
                      <a:pt x="8" y="23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4" y="19"/>
                      <a:pt x="3" y="16"/>
                      <a:pt x="2" y="14"/>
                    </a:cubicBezTo>
                    <a:cubicBezTo>
                      <a:pt x="2" y="13"/>
                      <a:pt x="1" y="11"/>
                      <a:pt x="1" y="10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86" name="Freeform 382"/>
              <p:cNvSpPr>
                <a:spLocks/>
              </p:cNvSpPr>
              <p:nvPr/>
            </p:nvSpPr>
            <p:spPr bwMode="gray">
              <a:xfrm>
                <a:off x="5760775" y="3078163"/>
                <a:ext cx="73025" cy="76200"/>
              </a:xfrm>
              <a:custGeom>
                <a:avLst/>
                <a:gdLst>
                  <a:gd name="T0" fmla="*/ 5 w 23"/>
                  <a:gd name="T1" fmla="*/ 18 h 24"/>
                  <a:gd name="T2" fmla="*/ 4 w 23"/>
                  <a:gd name="T3" fmla="*/ 15 h 24"/>
                  <a:gd name="T4" fmla="*/ 1 w 23"/>
                  <a:gd name="T5" fmla="*/ 10 h 24"/>
                  <a:gd name="T6" fmla="*/ 0 w 23"/>
                  <a:gd name="T7" fmla="*/ 5 h 24"/>
                  <a:gd name="T8" fmla="*/ 0 w 23"/>
                  <a:gd name="T9" fmla="*/ 3 h 24"/>
                  <a:gd name="T10" fmla="*/ 1 w 23"/>
                  <a:gd name="T11" fmla="*/ 1 h 24"/>
                  <a:gd name="T12" fmla="*/ 4 w 23"/>
                  <a:gd name="T13" fmla="*/ 1 h 24"/>
                  <a:gd name="T14" fmla="*/ 5 w 23"/>
                  <a:gd name="T15" fmla="*/ 3 h 24"/>
                  <a:gd name="T16" fmla="*/ 6 w 23"/>
                  <a:gd name="T17" fmla="*/ 8 h 24"/>
                  <a:gd name="T18" fmla="*/ 8 w 23"/>
                  <a:gd name="T19" fmla="*/ 12 h 24"/>
                  <a:gd name="T20" fmla="*/ 10 w 23"/>
                  <a:gd name="T21" fmla="*/ 14 h 24"/>
                  <a:gd name="T22" fmla="*/ 14 w 23"/>
                  <a:gd name="T23" fmla="*/ 17 h 24"/>
                  <a:gd name="T24" fmla="*/ 18 w 23"/>
                  <a:gd name="T25" fmla="*/ 19 h 24"/>
                  <a:gd name="T26" fmla="*/ 20 w 23"/>
                  <a:gd name="T27" fmla="*/ 19 h 24"/>
                  <a:gd name="T28" fmla="*/ 22 w 23"/>
                  <a:gd name="T29" fmla="*/ 19 h 24"/>
                  <a:gd name="T30" fmla="*/ 23 w 23"/>
                  <a:gd name="T31" fmla="*/ 22 h 24"/>
                  <a:gd name="T32" fmla="*/ 22 w 23"/>
                  <a:gd name="T33" fmla="*/ 23 h 24"/>
                  <a:gd name="T34" fmla="*/ 20 w 23"/>
                  <a:gd name="T35" fmla="*/ 24 h 24"/>
                  <a:gd name="T36" fmla="*/ 14 w 23"/>
                  <a:gd name="T37" fmla="*/ 23 h 24"/>
                  <a:gd name="T38" fmla="*/ 10 w 23"/>
                  <a:gd name="T39" fmla="*/ 21 h 24"/>
                  <a:gd name="T40" fmla="*/ 7 w 23"/>
                  <a:gd name="T41" fmla="*/ 19 h 24"/>
                  <a:gd name="T42" fmla="*/ 5 w 23"/>
                  <a:gd name="T4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4">
                    <a:moveTo>
                      <a:pt x="5" y="18"/>
                    </a:moveTo>
                    <a:cubicBezTo>
                      <a:pt x="5" y="17"/>
                      <a:pt x="4" y="16"/>
                      <a:pt x="4" y="15"/>
                    </a:cubicBezTo>
                    <a:cubicBezTo>
                      <a:pt x="2" y="14"/>
                      <a:pt x="2" y="12"/>
                      <a:pt x="1" y="10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5"/>
                      <a:pt x="5" y="7"/>
                      <a:pt x="6" y="8"/>
                    </a:cubicBezTo>
                    <a:cubicBezTo>
                      <a:pt x="6" y="10"/>
                      <a:pt x="7" y="11"/>
                      <a:pt x="8" y="12"/>
                    </a:cubicBezTo>
                    <a:cubicBezTo>
                      <a:pt x="8" y="13"/>
                      <a:pt x="9" y="14"/>
                      <a:pt x="10" y="14"/>
                    </a:cubicBezTo>
                    <a:cubicBezTo>
                      <a:pt x="11" y="16"/>
                      <a:pt x="12" y="17"/>
                      <a:pt x="14" y="17"/>
                    </a:cubicBezTo>
                    <a:cubicBezTo>
                      <a:pt x="15" y="18"/>
                      <a:pt x="17" y="18"/>
                      <a:pt x="18" y="19"/>
                    </a:cubicBezTo>
                    <a:cubicBezTo>
                      <a:pt x="19" y="19"/>
                      <a:pt x="19" y="19"/>
                      <a:pt x="20" y="19"/>
                    </a:cubicBezTo>
                    <a:cubicBezTo>
                      <a:pt x="21" y="19"/>
                      <a:pt x="21" y="19"/>
                      <a:pt x="22" y="19"/>
                    </a:cubicBezTo>
                    <a:cubicBezTo>
                      <a:pt x="22" y="20"/>
                      <a:pt x="23" y="21"/>
                      <a:pt x="23" y="22"/>
                    </a:cubicBezTo>
                    <a:cubicBezTo>
                      <a:pt x="23" y="22"/>
                      <a:pt x="22" y="23"/>
                      <a:pt x="22" y="23"/>
                    </a:cubicBezTo>
                    <a:cubicBezTo>
                      <a:pt x="21" y="24"/>
                      <a:pt x="21" y="24"/>
                      <a:pt x="20" y="24"/>
                    </a:cubicBezTo>
                    <a:cubicBezTo>
                      <a:pt x="18" y="24"/>
                      <a:pt x="16" y="24"/>
                      <a:pt x="14" y="23"/>
                    </a:cubicBezTo>
                    <a:cubicBezTo>
                      <a:pt x="13" y="22"/>
                      <a:pt x="11" y="22"/>
                      <a:pt x="10" y="21"/>
                    </a:cubicBezTo>
                    <a:cubicBezTo>
                      <a:pt x="9" y="20"/>
                      <a:pt x="8" y="20"/>
                      <a:pt x="7" y="19"/>
                    </a:cubicBezTo>
                    <a:cubicBezTo>
                      <a:pt x="7" y="19"/>
                      <a:pt x="6" y="18"/>
                      <a:pt x="5" y="18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87" name="Freeform 383"/>
              <p:cNvSpPr>
                <a:spLocks/>
              </p:cNvSpPr>
              <p:nvPr/>
            </p:nvSpPr>
            <p:spPr bwMode="gray">
              <a:xfrm>
                <a:off x="5786175" y="3078163"/>
                <a:ext cx="47625" cy="47625"/>
              </a:xfrm>
              <a:custGeom>
                <a:avLst/>
                <a:gdLst>
                  <a:gd name="T0" fmla="*/ 4 w 15"/>
                  <a:gd name="T1" fmla="*/ 12 h 15"/>
                  <a:gd name="T2" fmla="*/ 1 w 15"/>
                  <a:gd name="T3" fmla="*/ 6 h 15"/>
                  <a:gd name="T4" fmla="*/ 0 w 15"/>
                  <a:gd name="T5" fmla="*/ 3 h 15"/>
                  <a:gd name="T6" fmla="*/ 1 w 15"/>
                  <a:gd name="T7" fmla="*/ 2 h 15"/>
                  <a:gd name="T8" fmla="*/ 3 w 15"/>
                  <a:gd name="T9" fmla="*/ 0 h 15"/>
                  <a:gd name="T10" fmla="*/ 5 w 15"/>
                  <a:gd name="T11" fmla="*/ 1 h 15"/>
                  <a:gd name="T12" fmla="*/ 6 w 15"/>
                  <a:gd name="T13" fmla="*/ 3 h 15"/>
                  <a:gd name="T14" fmla="*/ 7 w 15"/>
                  <a:gd name="T15" fmla="*/ 7 h 15"/>
                  <a:gd name="T16" fmla="*/ 8 w 15"/>
                  <a:gd name="T17" fmla="*/ 8 h 15"/>
                  <a:gd name="T18" fmla="*/ 12 w 15"/>
                  <a:gd name="T19" fmla="*/ 10 h 15"/>
                  <a:gd name="T20" fmla="*/ 13 w 15"/>
                  <a:gd name="T21" fmla="*/ 10 h 15"/>
                  <a:gd name="T22" fmla="*/ 15 w 15"/>
                  <a:gd name="T23" fmla="*/ 11 h 15"/>
                  <a:gd name="T24" fmla="*/ 15 w 15"/>
                  <a:gd name="T25" fmla="*/ 14 h 15"/>
                  <a:gd name="T26" fmla="*/ 13 w 15"/>
                  <a:gd name="T27" fmla="*/ 15 h 15"/>
                  <a:gd name="T28" fmla="*/ 8 w 15"/>
                  <a:gd name="T29" fmla="*/ 15 h 15"/>
                  <a:gd name="T30" fmla="*/ 5 w 15"/>
                  <a:gd name="T31" fmla="*/ 13 h 15"/>
                  <a:gd name="T32" fmla="*/ 4 w 15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5">
                    <a:moveTo>
                      <a:pt x="4" y="12"/>
                    </a:moveTo>
                    <a:cubicBezTo>
                      <a:pt x="2" y="10"/>
                      <a:pt x="1" y="8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5" y="4"/>
                      <a:pt x="6" y="6"/>
                      <a:pt x="7" y="7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9" y="10"/>
                      <a:pt x="10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5" y="11"/>
                    </a:cubicBezTo>
                    <a:cubicBezTo>
                      <a:pt x="15" y="12"/>
                      <a:pt x="15" y="13"/>
                      <a:pt x="15" y="14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1" y="15"/>
                      <a:pt x="10" y="15"/>
                      <a:pt x="8" y="15"/>
                    </a:cubicBezTo>
                    <a:cubicBezTo>
                      <a:pt x="7" y="14"/>
                      <a:pt x="6" y="14"/>
                      <a:pt x="5" y="13"/>
                    </a:cubicBezTo>
                    <a:cubicBezTo>
                      <a:pt x="5" y="13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8" name="Rectangle 421"/>
            <p:cNvSpPr>
              <a:spLocks noChangeArrowheads="1"/>
            </p:cNvSpPr>
            <p:nvPr/>
          </p:nvSpPr>
          <p:spPr bwMode="gray">
            <a:xfrm>
              <a:off x="5840150" y="3071813"/>
              <a:ext cx="130175" cy="254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422"/>
            <p:cNvSpPr>
              <a:spLocks/>
            </p:cNvSpPr>
            <p:nvPr/>
          </p:nvSpPr>
          <p:spPr bwMode="gray">
            <a:xfrm>
              <a:off x="5878250" y="3081338"/>
              <a:ext cx="57150" cy="31750"/>
            </a:xfrm>
            <a:custGeom>
              <a:avLst/>
              <a:gdLst>
                <a:gd name="T0" fmla="*/ 13 w 18"/>
                <a:gd name="T1" fmla="*/ 10 h 10"/>
                <a:gd name="T2" fmla="*/ 5 w 18"/>
                <a:gd name="T3" fmla="*/ 10 h 10"/>
                <a:gd name="T4" fmla="*/ 0 w 18"/>
                <a:gd name="T5" fmla="*/ 5 h 10"/>
                <a:gd name="T6" fmla="*/ 5 w 18"/>
                <a:gd name="T7" fmla="*/ 0 h 10"/>
                <a:gd name="T8" fmla="*/ 13 w 18"/>
                <a:gd name="T9" fmla="*/ 0 h 10"/>
                <a:gd name="T10" fmla="*/ 18 w 18"/>
                <a:gd name="T11" fmla="*/ 5 h 10"/>
                <a:gd name="T12" fmla="*/ 13 w 1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8"/>
                    <a:pt x="15" y="10"/>
                    <a:pt x="13" y="1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Rectangle 423"/>
            <p:cNvSpPr>
              <a:spLocks noChangeArrowheads="1"/>
            </p:cNvSpPr>
            <p:nvPr/>
          </p:nvSpPr>
          <p:spPr bwMode="gray">
            <a:xfrm>
              <a:off x="5900475" y="3097213"/>
              <a:ext cx="25400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A9130F9F-56F3-4E3A-9F44-9E7A604A884A}"/>
              </a:ext>
            </a:extLst>
          </p:cNvPr>
          <p:cNvGrpSpPr/>
          <p:nvPr>
            <p:custDataLst>
              <p:tags r:id="rId14"/>
            </p:custDataLst>
          </p:nvPr>
        </p:nvGrpSpPr>
        <p:grpSpPr bwMode="gray">
          <a:xfrm>
            <a:off x="5735375" y="2446338"/>
            <a:ext cx="234950" cy="114300"/>
            <a:chOff x="5735375" y="2446338"/>
            <a:chExt cx="234950" cy="114300"/>
          </a:xfrm>
        </p:grpSpPr>
        <p:grpSp>
          <p:nvGrpSpPr>
            <p:cNvPr id="23065" name="Gruppieren 23064"/>
            <p:cNvGrpSpPr/>
            <p:nvPr/>
          </p:nvGrpSpPr>
          <p:grpSpPr bwMode="gray">
            <a:xfrm>
              <a:off x="5735375" y="2455863"/>
              <a:ext cx="104775" cy="104775"/>
              <a:chOff x="5735375" y="2455863"/>
              <a:chExt cx="104775" cy="104775"/>
            </a:xfrm>
          </p:grpSpPr>
          <p:sp>
            <p:nvSpPr>
              <p:cNvPr id="22788" name="Freeform 384"/>
              <p:cNvSpPr>
                <a:spLocks/>
              </p:cNvSpPr>
              <p:nvPr/>
            </p:nvSpPr>
            <p:spPr bwMode="gray">
              <a:xfrm>
                <a:off x="5735375" y="2459038"/>
                <a:ext cx="101600" cy="101600"/>
              </a:xfrm>
              <a:custGeom>
                <a:avLst/>
                <a:gdLst>
                  <a:gd name="T0" fmla="*/ 1 w 32"/>
                  <a:gd name="T1" fmla="*/ 1 h 32"/>
                  <a:gd name="T2" fmla="*/ 2 w 32"/>
                  <a:gd name="T3" fmla="*/ 0 h 32"/>
                  <a:gd name="T4" fmla="*/ 5 w 32"/>
                  <a:gd name="T5" fmla="*/ 1 h 32"/>
                  <a:gd name="T6" fmla="*/ 6 w 32"/>
                  <a:gd name="T7" fmla="*/ 3 h 32"/>
                  <a:gd name="T8" fmla="*/ 6 w 32"/>
                  <a:gd name="T9" fmla="*/ 8 h 32"/>
                  <a:gd name="T10" fmla="*/ 8 w 32"/>
                  <a:gd name="T11" fmla="*/ 14 h 32"/>
                  <a:gd name="T12" fmla="*/ 10 w 32"/>
                  <a:gd name="T13" fmla="*/ 16 h 32"/>
                  <a:gd name="T14" fmla="*/ 13 w 32"/>
                  <a:gd name="T15" fmla="*/ 20 h 32"/>
                  <a:gd name="T16" fmla="*/ 15 w 32"/>
                  <a:gd name="T17" fmla="*/ 22 h 32"/>
                  <a:gd name="T18" fmla="*/ 20 w 32"/>
                  <a:gd name="T19" fmla="*/ 25 h 32"/>
                  <a:gd name="T20" fmla="*/ 25 w 32"/>
                  <a:gd name="T21" fmla="*/ 26 h 32"/>
                  <a:gd name="T22" fmla="*/ 28 w 32"/>
                  <a:gd name="T23" fmla="*/ 27 h 32"/>
                  <a:gd name="T24" fmla="*/ 30 w 32"/>
                  <a:gd name="T25" fmla="*/ 31 h 32"/>
                  <a:gd name="T26" fmla="*/ 28 w 32"/>
                  <a:gd name="T27" fmla="*/ 32 h 32"/>
                  <a:gd name="T28" fmla="*/ 23 w 32"/>
                  <a:gd name="T29" fmla="*/ 31 h 32"/>
                  <a:gd name="T30" fmla="*/ 15 w 32"/>
                  <a:gd name="T31" fmla="*/ 28 h 32"/>
                  <a:gd name="T32" fmla="*/ 12 w 32"/>
                  <a:gd name="T33" fmla="*/ 26 h 32"/>
                  <a:gd name="T34" fmla="*/ 10 w 32"/>
                  <a:gd name="T35" fmla="*/ 25 h 32"/>
                  <a:gd name="T36" fmla="*/ 8 w 32"/>
                  <a:gd name="T37" fmla="*/ 22 h 32"/>
                  <a:gd name="T38" fmla="*/ 6 w 32"/>
                  <a:gd name="T39" fmla="*/ 20 h 32"/>
                  <a:gd name="T40" fmla="*/ 2 w 32"/>
                  <a:gd name="T41" fmla="*/ 13 h 32"/>
                  <a:gd name="T42" fmla="*/ 1 w 32"/>
                  <a:gd name="T43" fmla="*/ 9 h 32"/>
                  <a:gd name="T44" fmla="*/ 1 w 32"/>
                  <a:gd name="T45" fmla="*/ 5 h 32"/>
                  <a:gd name="T46" fmla="*/ 0 w 32"/>
                  <a:gd name="T47" fmla="*/ 3 h 32"/>
                  <a:gd name="T48" fmla="*/ 1 w 32"/>
                  <a:gd name="T49" fmla="*/ 1 h 32"/>
                  <a:gd name="T50" fmla="*/ 1 w 32"/>
                  <a:gd name="T5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" h="32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6" y="5"/>
                      <a:pt x="6" y="6"/>
                      <a:pt x="6" y="8"/>
                    </a:cubicBezTo>
                    <a:cubicBezTo>
                      <a:pt x="7" y="10"/>
                      <a:pt x="7" y="12"/>
                      <a:pt x="8" y="14"/>
                    </a:cubicBezTo>
                    <a:cubicBezTo>
                      <a:pt x="9" y="15"/>
                      <a:pt x="9" y="15"/>
                      <a:pt x="10" y="16"/>
                    </a:cubicBezTo>
                    <a:cubicBezTo>
                      <a:pt x="11" y="18"/>
                      <a:pt x="12" y="19"/>
                      <a:pt x="13" y="20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6" y="23"/>
                      <a:pt x="18" y="24"/>
                      <a:pt x="20" y="25"/>
                    </a:cubicBezTo>
                    <a:cubicBezTo>
                      <a:pt x="22" y="26"/>
                      <a:pt x="23" y="26"/>
                      <a:pt x="25" y="26"/>
                    </a:cubicBezTo>
                    <a:cubicBezTo>
                      <a:pt x="26" y="27"/>
                      <a:pt x="27" y="27"/>
                      <a:pt x="28" y="27"/>
                    </a:cubicBezTo>
                    <a:cubicBezTo>
                      <a:pt x="30" y="27"/>
                      <a:pt x="32" y="29"/>
                      <a:pt x="30" y="31"/>
                    </a:cubicBezTo>
                    <a:cubicBezTo>
                      <a:pt x="30" y="32"/>
                      <a:pt x="29" y="32"/>
                      <a:pt x="28" y="32"/>
                    </a:cubicBezTo>
                    <a:cubicBezTo>
                      <a:pt x="27" y="32"/>
                      <a:pt x="25" y="32"/>
                      <a:pt x="23" y="31"/>
                    </a:cubicBezTo>
                    <a:cubicBezTo>
                      <a:pt x="20" y="31"/>
                      <a:pt x="18" y="30"/>
                      <a:pt x="15" y="28"/>
                    </a:cubicBezTo>
                    <a:cubicBezTo>
                      <a:pt x="14" y="28"/>
                      <a:pt x="13" y="27"/>
                      <a:pt x="12" y="26"/>
                    </a:cubicBezTo>
                    <a:cubicBezTo>
                      <a:pt x="12" y="26"/>
                      <a:pt x="11" y="25"/>
                      <a:pt x="10" y="25"/>
                    </a:cubicBezTo>
                    <a:cubicBezTo>
                      <a:pt x="9" y="24"/>
                      <a:pt x="9" y="23"/>
                      <a:pt x="8" y="22"/>
                    </a:cubicBezTo>
                    <a:cubicBezTo>
                      <a:pt x="7" y="21"/>
                      <a:pt x="7" y="21"/>
                      <a:pt x="6" y="20"/>
                    </a:cubicBezTo>
                    <a:cubicBezTo>
                      <a:pt x="5" y="18"/>
                      <a:pt x="3" y="16"/>
                      <a:pt x="2" y="13"/>
                    </a:cubicBezTo>
                    <a:cubicBezTo>
                      <a:pt x="2" y="12"/>
                      <a:pt x="1" y="10"/>
                      <a:pt x="1" y="9"/>
                    </a:cubicBezTo>
                    <a:cubicBezTo>
                      <a:pt x="1" y="8"/>
                      <a:pt x="1" y="7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89" name="Freeform 385"/>
              <p:cNvSpPr>
                <a:spLocks/>
              </p:cNvSpPr>
              <p:nvPr/>
            </p:nvSpPr>
            <p:spPr bwMode="gray">
              <a:xfrm>
                <a:off x="5763950" y="2459038"/>
                <a:ext cx="73025" cy="73025"/>
              </a:xfrm>
              <a:custGeom>
                <a:avLst/>
                <a:gdLst>
                  <a:gd name="T0" fmla="*/ 6 w 23"/>
                  <a:gd name="T1" fmla="*/ 17 h 23"/>
                  <a:gd name="T2" fmla="*/ 4 w 23"/>
                  <a:gd name="T3" fmla="*/ 15 h 23"/>
                  <a:gd name="T4" fmla="*/ 1 w 23"/>
                  <a:gd name="T5" fmla="*/ 10 h 23"/>
                  <a:gd name="T6" fmla="*/ 0 w 23"/>
                  <a:gd name="T7" fmla="*/ 5 h 23"/>
                  <a:gd name="T8" fmla="*/ 0 w 23"/>
                  <a:gd name="T9" fmla="*/ 2 h 23"/>
                  <a:gd name="T10" fmla="*/ 2 w 23"/>
                  <a:gd name="T11" fmla="*/ 0 h 23"/>
                  <a:gd name="T12" fmla="*/ 4 w 23"/>
                  <a:gd name="T13" fmla="*/ 0 h 23"/>
                  <a:gd name="T14" fmla="*/ 5 w 23"/>
                  <a:gd name="T15" fmla="*/ 2 h 23"/>
                  <a:gd name="T16" fmla="*/ 6 w 23"/>
                  <a:gd name="T17" fmla="*/ 8 h 23"/>
                  <a:gd name="T18" fmla="*/ 8 w 23"/>
                  <a:gd name="T19" fmla="*/ 11 h 23"/>
                  <a:gd name="T20" fmla="*/ 10 w 23"/>
                  <a:gd name="T21" fmla="*/ 14 h 23"/>
                  <a:gd name="T22" fmla="*/ 14 w 23"/>
                  <a:gd name="T23" fmla="*/ 17 h 23"/>
                  <a:gd name="T24" fmla="*/ 18 w 23"/>
                  <a:gd name="T25" fmla="*/ 18 h 23"/>
                  <a:gd name="T26" fmla="*/ 20 w 23"/>
                  <a:gd name="T27" fmla="*/ 18 h 23"/>
                  <a:gd name="T28" fmla="*/ 22 w 23"/>
                  <a:gd name="T29" fmla="*/ 19 h 23"/>
                  <a:gd name="T30" fmla="*/ 23 w 23"/>
                  <a:gd name="T31" fmla="*/ 21 h 23"/>
                  <a:gd name="T32" fmla="*/ 22 w 23"/>
                  <a:gd name="T33" fmla="*/ 23 h 23"/>
                  <a:gd name="T34" fmla="*/ 20 w 23"/>
                  <a:gd name="T35" fmla="*/ 23 h 23"/>
                  <a:gd name="T36" fmla="*/ 14 w 23"/>
                  <a:gd name="T37" fmla="*/ 22 h 23"/>
                  <a:gd name="T38" fmla="*/ 10 w 23"/>
                  <a:gd name="T39" fmla="*/ 20 h 23"/>
                  <a:gd name="T40" fmla="*/ 7 w 23"/>
                  <a:gd name="T41" fmla="*/ 19 h 23"/>
                  <a:gd name="T42" fmla="*/ 6 w 23"/>
                  <a:gd name="T4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6" y="17"/>
                    </a:moveTo>
                    <a:cubicBezTo>
                      <a:pt x="5" y="16"/>
                      <a:pt x="4" y="15"/>
                      <a:pt x="4" y="15"/>
                    </a:cubicBezTo>
                    <a:cubicBezTo>
                      <a:pt x="3" y="13"/>
                      <a:pt x="2" y="11"/>
                      <a:pt x="1" y="10"/>
                    </a:cubicBezTo>
                    <a:cubicBezTo>
                      <a:pt x="1" y="8"/>
                      <a:pt x="0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4"/>
                      <a:pt x="5" y="6"/>
                      <a:pt x="6" y="8"/>
                    </a:cubicBezTo>
                    <a:cubicBezTo>
                      <a:pt x="6" y="9"/>
                      <a:pt x="7" y="10"/>
                      <a:pt x="8" y="11"/>
                    </a:cubicBezTo>
                    <a:cubicBezTo>
                      <a:pt x="8" y="12"/>
                      <a:pt x="9" y="13"/>
                      <a:pt x="10" y="14"/>
                    </a:cubicBezTo>
                    <a:cubicBezTo>
                      <a:pt x="11" y="15"/>
                      <a:pt x="12" y="16"/>
                      <a:pt x="14" y="17"/>
                    </a:cubicBezTo>
                    <a:cubicBezTo>
                      <a:pt x="15" y="17"/>
                      <a:pt x="17" y="18"/>
                      <a:pt x="18" y="18"/>
                    </a:cubicBezTo>
                    <a:cubicBezTo>
                      <a:pt x="19" y="18"/>
                      <a:pt x="20" y="18"/>
                      <a:pt x="20" y="18"/>
                    </a:cubicBezTo>
                    <a:cubicBezTo>
                      <a:pt x="21" y="18"/>
                      <a:pt x="21" y="18"/>
                      <a:pt x="22" y="19"/>
                    </a:cubicBezTo>
                    <a:cubicBezTo>
                      <a:pt x="22" y="19"/>
                      <a:pt x="23" y="20"/>
                      <a:pt x="23" y="21"/>
                    </a:cubicBezTo>
                    <a:cubicBezTo>
                      <a:pt x="23" y="22"/>
                      <a:pt x="22" y="22"/>
                      <a:pt x="22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18" y="23"/>
                      <a:pt x="16" y="23"/>
                      <a:pt x="14" y="22"/>
                    </a:cubicBezTo>
                    <a:cubicBezTo>
                      <a:pt x="13" y="22"/>
                      <a:pt x="11" y="21"/>
                      <a:pt x="10" y="20"/>
                    </a:cubicBezTo>
                    <a:cubicBezTo>
                      <a:pt x="9" y="20"/>
                      <a:pt x="8" y="19"/>
                      <a:pt x="7" y="19"/>
                    </a:cubicBezTo>
                    <a:cubicBezTo>
                      <a:pt x="7" y="18"/>
                      <a:pt x="6" y="18"/>
                      <a:pt x="6" y="17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90" name="Freeform 386"/>
              <p:cNvSpPr>
                <a:spLocks/>
              </p:cNvSpPr>
              <p:nvPr/>
            </p:nvSpPr>
            <p:spPr bwMode="gray">
              <a:xfrm>
                <a:off x="5792525" y="2455863"/>
                <a:ext cx="47625" cy="50800"/>
              </a:xfrm>
              <a:custGeom>
                <a:avLst/>
                <a:gdLst>
                  <a:gd name="T0" fmla="*/ 3 w 15"/>
                  <a:gd name="T1" fmla="*/ 12 h 16"/>
                  <a:gd name="T2" fmla="*/ 0 w 15"/>
                  <a:gd name="T3" fmla="*/ 7 h 16"/>
                  <a:gd name="T4" fmla="*/ 0 w 15"/>
                  <a:gd name="T5" fmla="*/ 4 h 16"/>
                  <a:gd name="T6" fmla="*/ 0 w 15"/>
                  <a:gd name="T7" fmla="*/ 2 h 16"/>
                  <a:gd name="T8" fmla="*/ 2 w 15"/>
                  <a:gd name="T9" fmla="*/ 0 h 16"/>
                  <a:gd name="T10" fmla="*/ 4 w 15"/>
                  <a:gd name="T11" fmla="*/ 1 h 16"/>
                  <a:gd name="T12" fmla="*/ 5 w 15"/>
                  <a:gd name="T13" fmla="*/ 3 h 16"/>
                  <a:gd name="T14" fmla="*/ 6 w 15"/>
                  <a:gd name="T15" fmla="*/ 7 h 16"/>
                  <a:gd name="T16" fmla="*/ 7 w 15"/>
                  <a:gd name="T17" fmla="*/ 9 h 16"/>
                  <a:gd name="T18" fmla="*/ 11 w 15"/>
                  <a:gd name="T19" fmla="*/ 11 h 16"/>
                  <a:gd name="T20" fmla="*/ 12 w 15"/>
                  <a:gd name="T21" fmla="*/ 11 h 16"/>
                  <a:gd name="T22" fmla="*/ 14 w 15"/>
                  <a:gd name="T23" fmla="*/ 12 h 16"/>
                  <a:gd name="T24" fmla="*/ 14 w 15"/>
                  <a:gd name="T25" fmla="*/ 15 h 16"/>
                  <a:gd name="T26" fmla="*/ 12 w 15"/>
                  <a:gd name="T27" fmla="*/ 16 h 16"/>
                  <a:gd name="T28" fmla="*/ 7 w 15"/>
                  <a:gd name="T29" fmla="*/ 15 h 16"/>
                  <a:gd name="T30" fmla="*/ 4 w 15"/>
                  <a:gd name="T31" fmla="*/ 13 h 16"/>
                  <a:gd name="T32" fmla="*/ 3 w 15"/>
                  <a:gd name="T3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3" y="12"/>
                    </a:moveTo>
                    <a:cubicBezTo>
                      <a:pt x="1" y="11"/>
                      <a:pt x="1" y="9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8" y="10"/>
                      <a:pt x="10" y="10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3" y="11"/>
                      <a:pt x="14" y="12"/>
                    </a:cubicBezTo>
                    <a:cubicBezTo>
                      <a:pt x="15" y="13"/>
                      <a:pt x="15" y="14"/>
                      <a:pt x="14" y="15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0" y="16"/>
                      <a:pt x="9" y="16"/>
                      <a:pt x="7" y="15"/>
                    </a:cubicBezTo>
                    <a:cubicBezTo>
                      <a:pt x="6" y="15"/>
                      <a:pt x="5" y="14"/>
                      <a:pt x="4" y="13"/>
                    </a:cubicBezTo>
                    <a:cubicBezTo>
                      <a:pt x="4" y="13"/>
                      <a:pt x="3" y="12"/>
                      <a:pt x="3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2528" name="Rectangle 424"/>
            <p:cNvSpPr>
              <a:spLocks noChangeArrowheads="1"/>
            </p:cNvSpPr>
            <p:nvPr/>
          </p:nvSpPr>
          <p:spPr bwMode="gray">
            <a:xfrm>
              <a:off x="5840150" y="2446338"/>
              <a:ext cx="130175" cy="254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29" name="Freeform 425"/>
            <p:cNvSpPr>
              <a:spLocks/>
            </p:cNvSpPr>
            <p:nvPr/>
          </p:nvSpPr>
          <p:spPr bwMode="gray">
            <a:xfrm>
              <a:off x="5878250" y="2455863"/>
              <a:ext cx="57150" cy="31750"/>
            </a:xfrm>
            <a:custGeom>
              <a:avLst/>
              <a:gdLst>
                <a:gd name="T0" fmla="*/ 13 w 18"/>
                <a:gd name="T1" fmla="*/ 10 h 10"/>
                <a:gd name="T2" fmla="*/ 5 w 18"/>
                <a:gd name="T3" fmla="*/ 10 h 10"/>
                <a:gd name="T4" fmla="*/ 0 w 18"/>
                <a:gd name="T5" fmla="*/ 5 h 10"/>
                <a:gd name="T6" fmla="*/ 5 w 18"/>
                <a:gd name="T7" fmla="*/ 0 h 10"/>
                <a:gd name="T8" fmla="*/ 13 w 18"/>
                <a:gd name="T9" fmla="*/ 0 h 10"/>
                <a:gd name="T10" fmla="*/ 18 w 18"/>
                <a:gd name="T11" fmla="*/ 5 h 10"/>
                <a:gd name="T12" fmla="*/ 13 w 1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8" y="3"/>
                    <a:pt x="18" y="5"/>
                  </a:cubicBezTo>
                  <a:cubicBezTo>
                    <a:pt x="18" y="8"/>
                    <a:pt x="15" y="10"/>
                    <a:pt x="13" y="1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32" name="Rectangle 426"/>
            <p:cNvSpPr>
              <a:spLocks noChangeArrowheads="1"/>
            </p:cNvSpPr>
            <p:nvPr/>
          </p:nvSpPr>
          <p:spPr bwMode="gray">
            <a:xfrm>
              <a:off x="5900475" y="2471738"/>
              <a:ext cx="25400" cy="952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BEEBE2BB-74CA-4A5C-8601-8B8B11DD3D03}"/>
              </a:ext>
            </a:extLst>
          </p:cNvPr>
          <p:cNvGrpSpPr/>
          <p:nvPr>
            <p:custDataLst>
              <p:tags r:id="rId15"/>
            </p:custDataLst>
          </p:nvPr>
        </p:nvGrpSpPr>
        <p:grpSpPr bwMode="gray">
          <a:xfrm>
            <a:off x="5744900" y="1735138"/>
            <a:ext cx="225425" cy="114300"/>
            <a:chOff x="5744900" y="1735138"/>
            <a:chExt cx="225425" cy="114300"/>
          </a:xfrm>
        </p:grpSpPr>
        <p:grpSp>
          <p:nvGrpSpPr>
            <p:cNvPr id="23064" name="Gruppieren 23063"/>
            <p:cNvGrpSpPr/>
            <p:nvPr/>
          </p:nvGrpSpPr>
          <p:grpSpPr bwMode="gray">
            <a:xfrm>
              <a:off x="5744900" y="1744663"/>
              <a:ext cx="101600" cy="104775"/>
              <a:chOff x="5744900" y="1744663"/>
              <a:chExt cx="101600" cy="104775"/>
            </a:xfrm>
          </p:grpSpPr>
          <p:sp>
            <p:nvSpPr>
              <p:cNvPr id="22791" name="Freeform 387"/>
              <p:cNvSpPr>
                <a:spLocks/>
              </p:cNvSpPr>
              <p:nvPr/>
            </p:nvSpPr>
            <p:spPr bwMode="gray">
              <a:xfrm>
                <a:off x="5744900" y="1744663"/>
                <a:ext cx="98425" cy="104775"/>
              </a:xfrm>
              <a:custGeom>
                <a:avLst/>
                <a:gdLst>
                  <a:gd name="T0" fmla="*/ 1 w 31"/>
                  <a:gd name="T1" fmla="*/ 1 h 33"/>
                  <a:gd name="T2" fmla="*/ 2 w 31"/>
                  <a:gd name="T3" fmla="*/ 1 h 33"/>
                  <a:gd name="T4" fmla="*/ 5 w 31"/>
                  <a:gd name="T5" fmla="*/ 1 h 33"/>
                  <a:gd name="T6" fmla="*/ 5 w 31"/>
                  <a:gd name="T7" fmla="*/ 3 h 33"/>
                  <a:gd name="T8" fmla="*/ 6 w 31"/>
                  <a:gd name="T9" fmla="*/ 9 h 33"/>
                  <a:gd name="T10" fmla="*/ 8 w 31"/>
                  <a:gd name="T11" fmla="*/ 14 h 33"/>
                  <a:gd name="T12" fmla="*/ 10 w 31"/>
                  <a:gd name="T13" fmla="*/ 17 h 33"/>
                  <a:gd name="T14" fmla="*/ 13 w 31"/>
                  <a:gd name="T15" fmla="*/ 20 h 33"/>
                  <a:gd name="T16" fmla="*/ 15 w 31"/>
                  <a:gd name="T17" fmla="*/ 22 h 33"/>
                  <a:gd name="T18" fmla="*/ 20 w 31"/>
                  <a:gd name="T19" fmla="*/ 25 h 33"/>
                  <a:gd name="T20" fmla="*/ 25 w 31"/>
                  <a:gd name="T21" fmla="*/ 27 h 33"/>
                  <a:gd name="T22" fmla="*/ 28 w 31"/>
                  <a:gd name="T23" fmla="*/ 27 h 33"/>
                  <a:gd name="T24" fmla="*/ 30 w 31"/>
                  <a:gd name="T25" fmla="*/ 31 h 33"/>
                  <a:gd name="T26" fmla="*/ 28 w 31"/>
                  <a:gd name="T27" fmla="*/ 33 h 33"/>
                  <a:gd name="T28" fmla="*/ 23 w 31"/>
                  <a:gd name="T29" fmla="*/ 32 h 33"/>
                  <a:gd name="T30" fmla="*/ 15 w 31"/>
                  <a:gd name="T31" fmla="*/ 29 h 33"/>
                  <a:gd name="T32" fmla="*/ 12 w 31"/>
                  <a:gd name="T33" fmla="*/ 27 h 33"/>
                  <a:gd name="T34" fmla="*/ 10 w 31"/>
                  <a:gd name="T35" fmla="*/ 25 h 33"/>
                  <a:gd name="T36" fmla="*/ 8 w 31"/>
                  <a:gd name="T37" fmla="*/ 23 h 33"/>
                  <a:gd name="T38" fmla="*/ 6 w 31"/>
                  <a:gd name="T39" fmla="*/ 21 h 33"/>
                  <a:gd name="T40" fmla="*/ 2 w 31"/>
                  <a:gd name="T41" fmla="*/ 14 h 33"/>
                  <a:gd name="T42" fmla="*/ 1 w 31"/>
                  <a:gd name="T43" fmla="*/ 10 h 33"/>
                  <a:gd name="T44" fmla="*/ 0 w 31"/>
                  <a:gd name="T45" fmla="*/ 6 h 33"/>
                  <a:gd name="T46" fmla="*/ 0 w 31"/>
                  <a:gd name="T47" fmla="*/ 3 h 33"/>
                  <a:gd name="T48" fmla="*/ 1 w 31"/>
                  <a:gd name="T49" fmla="*/ 2 h 33"/>
                  <a:gd name="T50" fmla="*/ 1 w 31"/>
                  <a:gd name="T51" fmla="*/ 2 h 33"/>
                  <a:gd name="T52" fmla="*/ 1 w 31"/>
                  <a:gd name="T5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33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5"/>
                      <a:pt x="6" y="7"/>
                      <a:pt x="6" y="9"/>
                    </a:cubicBezTo>
                    <a:cubicBezTo>
                      <a:pt x="6" y="11"/>
                      <a:pt x="7" y="12"/>
                      <a:pt x="8" y="14"/>
                    </a:cubicBezTo>
                    <a:cubicBezTo>
                      <a:pt x="8" y="15"/>
                      <a:pt x="9" y="16"/>
                      <a:pt x="10" y="17"/>
                    </a:cubicBezTo>
                    <a:cubicBezTo>
                      <a:pt x="10" y="18"/>
                      <a:pt x="11" y="19"/>
                      <a:pt x="13" y="20"/>
                    </a:cubicBezTo>
                    <a:cubicBezTo>
                      <a:pt x="13" y="21"/>
                      <a:pt x="14" y="22"/>
                      <a:pt x="15" y="22"/>
                    </a:cubicBezTo>
                    <a:cubicBezTo>
                      <a:pt x="16" y="23"/>
                      <a:pt x="18" y="25"/>
                      <a:pt x="20" y="25"/>
                    </a:cubicBezTo>
                    <a:cubicBezTo>
                      <a:pt x="21" y="26"/>
                      <a:pt x="23" y="27"/>
                      <a:pt x="25" y="27"/>
                    </a:cubicBezTo>
                    <a:cubicBezTo>
                      <a:pt x="26" y="27"/>
                      <a:pt x="27" y="27"/>
                      <a:pt x="28" y="27"/>
                    </a:cubicBezTo>
                    <a:cubicBezTo>
                      <a:pt x="30" y="27"/>
                      <a:pt x="31" y="30"/>
                      <a:pt x="30" y="31"/>
                    </a:cubicBezTo>
                    <a:cubicBezTo>
                      <a:pt x="30" y="32"/>
                      <a:pt x="29" y="33"/>
                      <a:pt x="28" y="33"/>
                    </a:cubicBezTo>
                    <a:cubicBezTo>
                      <a:pt x="26" y="32"/>
                      <a:pt x="25" y="32"/>
                      <a:pt x="23" y="32"/>
                    </a:cubicBezTo>
                    <a:cubicBezTo>
                      <a:pt x="20" y="31"/>
                      <a:pt x="18" y="30"/>
                      <a:pt x="15" y="29"/>
                    </a:cubicBezTo>
                    <a:cubicBezTo>
                      <a:pt x="14" y="28"/>
                      <a:pt x="13" y="28"/>
                      <a:pt x="12" y="27"/>
                    </a:cubicBezTo>
                    <a:cubicBezTo>
                      <a:pt x="12" y="26"/>
                      <a:pt x="11" y="26"/>
                      <a:pt x="10" y="25"/>
                    </a:cubicBezTo>
                    <a:cubicBezTo>
                      <a:pt x="9" y="25"/>
                      <a:pt x="8" y="24"/>
                      <a:pt x="8" y="23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4" y="19"/>
                      <a:pt x="3" y="16"/>
                      <a:pt x="2" y="14"/>
                    </a:cubicBezTo>
                    <a:cubicBezTo>
                      <a:pt x="2" y="13"/>
                      <a:pt x="1" y="11"/>
                      <a:pt x="1" y="10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92" name="Freeform 388"/>
              <p:cNvSpPr>
                <a:spLocks/>
              </p:cNvSpPr>
              <p:nvPr/>
            </p:nvSpPr>
            <p:spPr bwMode="gray">
              <a:xfrm>
                <a:off x="5773475" y="1744663"/>
                <a:ext cx="73025" cy="76200"/>
              </a:xfrm>
              <a:custGeom>
                <a:avLst/>
                <a:gdLst>
                  <a:gd name="T0" fmla="*/ 5 w 23"/>
                  <a:gd name="T1" fmla="*/ 18 h 24"/>
                  <a:gd name="T2" fmla="*/ 4 w 23"/>
                  <a:gd name="T3" fmla="*/ 15 h 24"/>
                  <a:gd name="T4" fmla="*/ 1 w 23"/>
                  <a:gd name="T5" fmla="*/ 10 h 24"/>
                  <a:gd name="T6" fmla="*/ 0 w 23"/>
                  <a:gd name="T7" fmla="*/ 5 h 24"/>
                  <a:gd name="T8" fmla="*/ 0 w 23"/>
                  <a:gd name="T9" fmla="*/ 3 h 24"/>
                  <a:gd name="T10" fmla="*/ 1 w 23"/>
                  <a:gd name="T11" fmla="*/ 1 h 24"/>
                  <a:gd name="T12" fmla="*/ 4 w 23"/>
                  <a:gd name="T13" fmla="*/ 1 h 24"/>
                  <a:gd name="T14" fmla="*/ 5 w 23"/>
                  <a:gd name="T15" fmla="*/ 3 h 24"/>
                  <a:gd name="T16" fmla="*/ 6 w 23"/>
                  <a:gd name="T17" fmla="*/ 8 h 24"/>
                  <a:gd name="T18" fmla="*/ 8 w 23"/>
                  <a:gd name="T19" fmla="*/ 12 h 24"/>
                  <a:gd name="T20" fmla="*/ 10 w 23"/>
                  <a:gd name="T21" fmla="*/ 14 h 24"/>
                  <a:gd name="T22" fmla="*/ 14 w 23"/>
                  <a:gd name="T23" fmla="*/ 17 h 24"/>
                  <a:gd name="T24" fmla="*/ 18 w 23"/>
                  <a:gd name="T25" fmla="*/ 19 h 24"/>
                  <a:gd name="T26" fmla="*/ 20 w 23"/>
                  <a:gd name="T27" fmla="*/ 19 h 24"/>
                  <a:gd name="T28" fmla="*/ 22 w 23"/>
                  <a:gd name="T29" fmla="*/ 19 h 24"/>
                  <a:gd name="T30" fmla="*/ 23 w 23"/>
                  <a:gd name="T31" fmla="*/ 22 h 24"/>
                  <a:gd name="T32" fmla="*/ 22 w 23"/>
                  <a:gd name="T33" fmla="*/ 23 h 24"/>
                  <a:gd name="T34" fmla="*/ 20 w 23"/>
                  <a:gd name="T35" fmla="*/ 24 h 24"/>
                  <a:gd name="T36" fmla="*/ 14 w 23"/>
                  <a:gd name="T37" fmla="*/ 23 h 24"/>
                  <a:gd name="T38" fmla="*/ 10 w 23"/>
                  <a:gd name="T39" fmla="*/ 21 h 24"/>
                  <a:gd name="T40" fmla="*/ 7 w 23"/>
                  <a:gd name="T41" fmla="*/ 19 h 24"/>
                  <a:gd name="T42" fmla="*/ 5 w 23"/>
                  <a:gd name="T4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4">
                    <a:moveTo>
                      <a:pt x="5" y="18"/>
                    </a:moveTo>
                    <a:cubicBezTo>
                      <a:pt x="5" y="17"/>
                      <a:pt x="4" y="16"/>
                      <a:pt x="4" y="15"/>
                    </a:cubicBezTo>
                    <a:cubicBezTo>
                      <a:pt x="2" y="14"/>
                      <a:pt x="2" y="12"/>
                      <a:pt x="1" y="10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5"/>
                      <a:pt x="5" y="7"/>
                      <a:pt x="6" y="8"/>
                    </a:cubicBezTo>
                    <a:cubicBezTo>
                      <a:pt x="6" y="10"/>
                      <a:pt x="7" y="11"/>
                      <a:pt x="8" y="12"/>
                    </a:cubicBezTo>
                    <a:cubicBezTo>
                      <a:pt x="8" y="13"/>
                      <a:pt x="9" y="14"/>
                      <a:pt x="10" y="14"/>
                    </a:cubicBezTo>
                    <a:cubicBezTo>
                      <a:pt x="11" y="16"/>
                      <a:pt x="12" y="17"/>
                      <a:pt x="14" y="17"/>
                    </a:cubicBezTo>
                    <a:cubicBezTo>
                      <a:pt x="15" y="18"/>
                      <a:pt x="17" y="18"/>
                      <a:pt x="18" y="19"/>
                    </a:cubicBezTo>
                    <a:cubicBezTo>
                      <a:pt x="19" y="19"/>
                      <a:pt x="19" y="19"/>
                      <a:pt x="20" y="19"/>
                    </a:cubicBezTo>
                    <a:cubicBezTo>
                      <a:pt x="21" y="19"/>
                      <a:pt x="21" y="19"/>
                      <a:pt x="22" y="19"/>
                    </a:cubicBezTo>
                    <a:cubicBezTo>
                      <a:pt x="22" y="20"/>
                      <a:pt x="23" y="21"/>
                      <a:pt x="23" y="22"/>
                    </a:cubicBezTo>
                    <a:cubicBezTo>
                      <a:pt x="23" y="22"/>
                      <a:pt x="22" y="23"/>
                      <a:pt x="22" y="23"/>
                    </a:cubicBezTo>
                    <a:cubicBezTo>
                      <a:pt x="21" y="24"/>
                      <a:pt x="21" y="24"/>
                      <a:pt x="20" y="24"/>
                    </a:cubicBezTo>
                    <a:cubicBezTo>
                      <a:pt x="18" y="24"/>
                      <a:pt x="16" y="24"/>
                      <a:pt x="14" y="23"/>
                    </a:cubicBezTo>
                    <a:cubicBezTo>
                      <a:pt x="13" y="22"/>
                      <a:pt x="11" y="22"/>
                      <a:pt x="10" y="21"/>
                    </a:cubicBezTo>
                    <a:cubicBezTo>
                      <a:pt x="9" y="20"/>
                      <a:pt x="8" y="20"/>
                      <a:pt x="7" y="19"/>
                    </a:cubicBezTo>
                    <a:cubicBezTo>
                      <a:pt x="7" y="19"/>
                      <a:pt x="6" y="18"/>
                      <a:pt x="5" y="18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93" name="Freeform 389"/>
              <p:cNvSpPr>
                <a:spLocks/>
              </p:cNvSpPr>
              <p:nvPr/>
            </p:nvSpPr>
            <p:spPr bwMode="gray">
              <a:xfrm>
                <a:off x="5798875" y="1744663"/>
                <a:ext cx="47625" cy="47625"/>
              </a:xfrm>
              <a:custGeom>
                <a:avLst/>
                <a:gdLst>
                  <a:gd name="T0" fmla="*/ 4 w 15"/>
                  <a:gd name="T1" fmla="*/ 12 h 15"/>
                  <a:gd name="T2" fmla="*/ 1 w 15"/>
                  <a:gd name="T3" fmla="*/ 6 h 15"/>
                  <a:gd name="T4" fmla="*/ 0 w 15"/>
                  <a:gd name="T5" fmla="*/ 3 h 15"/>
                  <a:gd name="T6" fmla="*/ 1 w 15"/>
                  <a:gd name="T7" fmla="*/ 2 h 15"/>
                  <a:gd name="T8" fmla="*/ 3 w 15"/>
                  <a:gd name="T9" fmla="*/ 0 h 15"/>
                  <a:gd name="T10" fmla="*/ 5 w 15"/>
                  <a:gd name="T11" fmla="*/ 1 h 15"/>
                  <a:gd name="T12" fmla="*/ 6 w 15"/>
                  <a:gd name="T13" fmla="*/ 3 h 15"/>
                  <a:gd name="T14" fmla="*/ 7 w 15"/>
                  <a:gd name="T15" fmla="*/ 7 h 15"/>
                  <a:gd name="T16" fmla="*/ 8 w 15"/>
                  <a:gd name="T17" fmla="*/ 8 h 15"/>
                  <a:gd name="T18" fmla="*/ 12 w 15"/>
                  <a:gd name="T19" fmla="*/ 10 h 15"/>
                  <a:gd name="T20" fmla="*/ 13 w 15"/>
                  <a:gd name="T21" fmla="*/ 10 h 15"/>
                  <a:gd name="T22" fmla="*/ 15 w 15"/>
                  <a:gd name="T23" fmla="*/ 11 h 15"/>
                  <a:gd name="T24" fmla="*/ 15 w 15"/>
                  <a:gd name="T25" fmla="*/ 14 h 15"/>
                  <a:gd name="T26" fmla="*/ 13 w 15"/>
                  <a:gd name="T27" fmla="*/ 15 h 15"/>
                  <a:gd name="T28" fmla="*/ 8 w 15"/>
                  <a:gd name="T29" fmla="*/ 15 h 15"/>
                  <a:gd name="T30" fmla="*/ 5 w 15"/>
                  <a:gd name="T31" fmla="*/ 13 h 15"/>
                  <a:gd name="T32" fmla="*/ 4 w 15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5">
                    <a:moveTo>
                      <a:pt x="4" y="12"/>
                    </a:moveTo>
                    <a:cubicBezTo>
                      <a:pt x="2" y="10"/>
                      <a:pt x="1" y="8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5" y="4"/>
                      <a:pt x="6" y="6"/>
                      <a:pt x="7" y="7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9" y="10"/>
                      <a:pt x="10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5" y="11"/>
                    </a:cubicBezTo>
                    <a:cubicBezTo>
                      <a:pt x="15" y="12"/>
                      <a:pt x="15" y="13"/>
                      <a:pt x="15" y="14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1" y="15"/>
                      <a:pt x="10" y="15"/>
                      <a:pt x="8" y="15"/>
                    </a:cubicBezTo>
                    <a:cubicBezTo>
                      <a:pt x="7" y="14"/>
                      <a:pt x="6" y="14"/>
                      <a:pt x="5" y="13"/>
                    </a:cubicBezTo>
                    <a:cubicBezTo>
                      <a:pt x="5" y="13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2533" name="Rectangle 427"/>
            <p:cNvSpPr>
              <a:spLocks noChangeArrowheads="1"/>
            </p:cNvSpPr>
            <p:nvPr/>
          </p:nvSpPr>
          <p:spPr bwMode="gray">
            <a:xfrm>
              <a:off x="5840150" y="1735138"/>
              <a:ext cx="130175" cy="254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34" name="Freeform 428"/>
            <p:cNvSpPr>
              <a:spLocks/>
            </p:cNvSpPr>
            <p:nvPr/>
          </p:nvSpPr>
          <p:spPr bwMode="gray">
            <a:xfrm>
              <a:off x="5878250" y="1744663"/>
              <a:ext cx="57150" cy="31750"/>
            </a:xfrm>
            <a:custGeom>
              <a:avLst/>
              <a:gdLst>
                <a:gd name="T0" fmla="*/ 13 w 18"/>
                <a:gd name="T1" fmla="*/ 10 h 10"/>
                <a:gd name="T2" fmla="*/ 5 w 18"/>
                <a:gd name="T3" fmla="*/ 10 h 10"/>
                <a:gd name="T4" fmla="*/ 0 w 18"/>
                <a:gd name="T5" fmla="*/ 5 h 10"/>
                <a:gd name="T6" fmla="*/ 5 w 18"/>
                <a:gd name="T7" fmla="*/ 0 h 10"/>
                <a:gd name="T8" fmla="*/ 13 w 18"/>
                <a:gd name="T9" fmla="*/ 0 h 10"/>
                <a:gd name="T10" fmla="*/ 18 w 18"/>
                <a:gd name="T11" fmla="*/ 5 h 10"/>
                <a:gd name="T12" fmla="*/ 13 w 1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8" y="3"/>
                    <a:pt x="18" y="5"/>
                  </a:cubicBezTo>
                  <a:cubicBezTo>
                    <a:pt x="18" y="8"/>
                    <a:pt x="15" y="10"/>
                    <a:pt x="13" y="1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35" name="Rectangle 429"/>
            <p:cNvSpPr>
              <a:spLocks noChangeArrowheads="1"/>
            </p:cNvSpPr>
            <p:nvPr/>
          </p:nvSpPr>
          <p:spPr bwMode="gray">
            <a:xfrm>
              <a:off x="5900475" y="1760538"/>
              <a:ext cx="25400" cy="952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1A70B561-1E8B-4CD2-BD7F-A6D0A32566CF}"/>
              </a:ext>
            </a:extLst>
          </p:cNvPr>
          <p:cNvGrpSpPr/>
          <p:nvPr/>
        </p:nvGrpSpPr>
        <p:grpSpPr bwMode="gray">
          <a:xfrm>
            <a:off x="4081200" y="2576513"/>
            <a:ext cx="228600" cy="349250"/>
            <a:chOff x="4081200" y="2576513"/>
            <a:chExt cx="228600" cy="349250"/>
          </a:xfrm>
        </p:grpSpPr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B5189D28-75C5-4878-A892-B1EAD4C1D62E}"/>
                </a:ext>
              </a:extLst>
            </p:cNvPr>
            <p:cNvGrpSpPr/>
            <p:nvPr/>
          </p:nvGrpSpPr>
          <p:grpSpPr bwMode="gray">
            <a:xfrm>
              <a:off x="4081200" y="2576513"/>
              <a:ext cx="193675" cy="349250"/>
              <a:chOff x="4081200" y="2576513"/>
              <a:chExt cx="193675" cy="349250"/>
            </a:xfrm>
          </p:grpSpPr>
          <p:grpSp>
            <p:nvGrpSpPr>
              <p:cNvPr id="535" name="Group 534">
                <a:extLst>
                  <a:ext uri="{FF2B5EF4-FFF2-40B4-BE49-F238E27FC236}">
                    <a16:creationId xmlns:a16="http://schemas.microsoft.com/office/drawing/2014/main" id="{C767192E-F91C-44A5-9103-CBB96BE24555}"/>
                  </a:ext>
                </a:extLst>
              </p:cNvPr>
              <p:cNvGrpSpPr/>
              <p:nvPr/>
            </p:nvGrpSpPr>
            <p:grpSpPr bwMode="gray">
              <a:xfrm>
                <a:off x="4081200" y="2576513"/>
                <a:ext cx="193675" cy="285750"/>
                <a:chOff x="4081200" y="2576513"/>
                <a:chExt cx="193675" cy="285750"/>
              </a:xfrm>
            </p:grpSpPr>
            <p:sp>
              <p:nvSpPr>
                <p:cNvPr id="22942" name="Rectangle 137"/>
                <p:cNvSpPr>
                  <a:spLocks noChangeArrowheads="1"/>
                </p:cNvSpPr>
                <p:nvPr/>
              </p:nvSpPr>
              <p:spPr bwMode="gray">
                <a:xfrm>
                  <a:off x="4097075" y="2576513"/>
                  <a:ext cx="161925" cy="187325"/>
                </a:xfrm>
                <a:prstGeom prst="rect">
                  <a:avLst/>
                </a:prstGeom>
                <a:solidFill>
                  <a:srgbClr val="9282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43" name="Rectangle 138"/>
                <p:cNvSpPr>
                  <a:spLocks noChangeArrowheads="1"/>
                </p:cNvSpPr>
                <p:nvPr/>
              </p:nvSpPr>
              <p:spPr bwMode="gray">
                <a:xfrm>
                  <a:off x="4103425" y="2582863"/>
                  <a:ext cx="146050" cy="174625"/>
                </a:xfrm>
                <a:prstGeom prst="rect">
                  <a:avLst/>
                </a:prstGeom>
                <a:solidFill>
                  <a:srgbClr val="C1E4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44" name="Rectangle 139"/>
                <p:cNvSpPr>
                  <a:spLocks noChangeArrowheads="1"/>
                </p:cNvSpPr>
                <p:nvPr/>
              </p:nvSpPr>
              <p:spPr bwMode="gray">
                <a:xfrm>
                  <a:off x="4090725" y="2805113"/>
                  <a:ext cx="174625" cy="57150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45" name="Rectangle 140"/>
                <p:cNvSpPr>
                  <a:spLocks noChangeArrowheads="1"/>
                </p:cNvSpPr>
                <p:nvPr/>
              </p:nvSpPr>
              <p:spPr bwMode="gray">
                <a:xfrm>
                  <a:off x="4081200" y="2792413"/>
                  <a:ext cx="193675" cy="12700"/>
                </a:xfrm>
                <a:prstGeom prst="rect">
                  <a:avLst/>
                </a:pr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46" name="Rectangle 141"/>
                <p:cNvSpPr>
                  <a:spLocks noChangeArrowheads="1"/>
                </p:cNvSpPr>
                <p:nvPr/>
              </p:nvSpPr>
              <p:spPr bwMode="gray">
                <a:xfrm>
                  <a:off x="4093900" y="2782888"/>
                  <a:ext cx="66675" cy="9525"/>
                </a:xfrm>
                <a:prstGeom prst="rect">
                  <a:avLst/>
                </a:prstGeom>
                <a:solidFill>
                  <a:srgbClr val="706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47" name="Rectangle 142"/>
                <p:cNvSpPr>
                  <a:spLocks noChangeArrowheads="1"/>
                </p:cNvSpPr>
                <p:nvPr/>
              </p:nvSpPr>
              <p:spPr bwMode="gray">
                <a:xfrm>
                  <a:off x="4106600" y="2725738"/>
                  <a:ext cx="50800" cy="9525"/>
                </a:xfrm>
                <a:prstGeom prst="rect">
                  <a:avLst/>
                </a:prstGeom>
                <a:solidFill>
                  <a:srgbClr val="706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48" name="Rectangle 143"/>
                <p:cNvSpPr>
                  <a:spLocks noChangeArrowheads="1"/>
                </p:cNvSpPr>
                <p:nvPr/>
              </p:nvSpPr>
              <p:spPr bwMode="gray">
                <a:xfrm>
                  <a:off x="4106600" y="2725738"/>
                  <a:ext cx="12700" cy="66675"/>
                </a:xfrm>
                <a:prstGeom prst="rect">
                  <a:avLst/>
                </a:prstGeom>
                <a:solidFill>
                  <a:srgbClr val="706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49" name="Rectangle 144"/>
                <p:cNvSpPr>
                  <a:spLocks noChangeArrowheads="1"/>
                </p:cNvSpPr>
                <p:nvPr/>
              </p:nvSpPr>
              <p:spPr bwMode="gray">
                <a:xfrm>
                  <a:off x="4147875" y="2725738"/>
                  <a:ext cx="9525" cy="15875"/>
                </a:xfrm>
                <a:prstGeom prst="rect">
                  <a:avLst/>
                </a:prstGeom>
                <a:solidFill>
                  <a:srgbClr val="706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22950" name="Rectangle 145"/>
              <p:cNvSpPr>
                <a:spLocks noChangeArrowheads="1"/>
              </p:cNvSpPr>
              <p:nvPr/>
            </p:nvSpPr>
            <p:spPr bwMode="gray">
              <a:xfrm>
                <a:off x="4173275" y="2862263"/>
                <a:ext cx="12700" cy="6350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2538" name="Rectangle 432"/>
            <p:cNvSpPr>
              <a:spLocks noChangeArrowheads="1"/>
            </p:cNvSpPr>
            <p:nvPr/>
          </p:nvSpPr>
          <p:spPr bwMode="gray">
            <a:xfrm>
              <a:off x="4293925" y="2903538"/>
              <a:ext cx="15875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45" name="Rectangle 439"/>
            <p:cNvSpPr>
              <a:spLocks noChangeArrowheads="1"/>
            </p:cNvSpPr>
            <p:nvPr/>
          </p:nvSpPr>
          <p:spPr bwMode="gray">
            <a:xfrm>
              <a:off x="4182800" y="2903538"/>
              <a:ext cx="126000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47" name="Oval 441"/>
            <p:cNvSpPr>
              <a:spLocks noChangeArrowheads="1"/>
            </p:cNvSpPr>
            <p:nvPr/>
          </p:nvSpPr>
          <p:spPr bwMode="gray">
            <a:xfrm>
              <a:off x="4246300" y="2900363"/>
              <a:ext cx="6350" cy="952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C7F3FDFE-8BC3-4355-8CDF-3ADEBECE3B4A}"/>
              </a:ext>
            </a:extLst>
          </p:cNvPr>
          <p:cNvGrpSpPr/>
          <p:nvPr/>
        </p:nvGrpSpPr>
        <p:grpSpPr bwMode="gray">
          <a:xfrm>
            <a:off x="4081200" y="1944688"/>
            <a:ext cx="228600" cy="349250"/>
            <a:chOff x="4081200" y="1944688"/>
            <a:chExt cx="228600" cy="349250"/>
          </a:xfrm>
        </p:grpSpPr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5B5EC9AA-E7D1-486F-8A39-8647FF5A5D09}"/>
                </a:ext>
              </a:extLst>
            </p:cNvPr>
            <p:cNvGrpSpPr/>
            <p:nvPr/>
          </p:nvGrpSpPr>
          <p:grpSpPr bwMode="gray">
            <a:xfrm>
              <a:off x="4081200" y="1944688"/>
              <a:ext cx="193675" cy="349250"/>
              <a:chOff x="4081200" y="1944688"/>
              <a:chExt cx="193675" cy="349250"/>
            </a:xfrm>
          </p:grpSpPr>
          <p:grpSp>
            <p:nvGrpSpPr>
              <p:cNvPr id="536" name="Group 535">
                <a:extLst>
                  <a:ext uri="{FF2B5EF4-FFF2-40B4-BE49-F238E27FC236}">
                    <a16:creationId xmlns:a16="http://schemas.microsoft.com/office/drawing/2014/main" id="{8C614917-E0FB-47F5-969C-B7FFF92C99A8}"/>
                  </a:ext>
                </a:extLst>
              </p:cNvPr>
              <p:cNvGrpSpPr/>
              <p:nvPr/>
            </p:nvGrpSpPr>
            <p:grpSpPr bwMode="gray">
              <a:xfrm>
                <a:off x="4081200" y="1944688"/>
                <a:ext cx="193675" cy="285750"/>
                <a:chOff x="4081200" y="1944688"/>
                <a:chExt cx="193675" cy="285750"/>
              </a:xfrm>
            </p:grpSpPr>
            <p:sp>
              <p:nvSpPr>
                <p:cNvPr id="22925" name="Rectangle 120"/>
                <p:cNvSpPr>
                  <a:spLocks noChangeArrowheads="1"/>
                </p:cNvSpPr>
                <p:nvPr/>
              </p:nvSpPr>
              <p:spPr bwMode="gray">
                <a:xfrm>
                  <a:off x="4097075" y="1944688"/>
                  <a:ext cx="161925" cy="187325"/>
                </a:xfrm>
                <a:prstGeom prst="rect">
                  <a:avLst/>
                </a:prstGeom>
                <a:solidFill>
                  <a:srgbClr val="9282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26" name="Rectangle 121"/>
                <p:cNvSpPr>
                  <a:spLocks noChangeArrowheads="1"/>
                </p:cNvSpPr>
                <p:nvPr/>
              </p:nvSpPr>
              <p:spPr bwMode="gray">
                <a:xfrm>
                  <a:off x="4103425" y="1951038"/>
                  <a:ext cx="146050" cy="174625"/>
                </a:xfrm>
                <a:prstGeom prst="rect">
                  <a:avLst/>
                </a:prstGeom>
                <a:solidFill>
                  <a:srgbClr val="C1E4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27" name="Rectangle 122"/>
                <p:cNvSpPr>
                  <a:spLocks noChangeArrowheads="1"/>
                </p:cNvSpPr>
                <p:nvPr/>
              </p:nvSpPr>
              <p:spPr bwMode="gray">
                <a:xfrm>
                  <a:off x="4090725" y="2173288"/>
                  <a:ext cx="174625" cy="57150"/>
                </a:xfrm>
                <a:prstGeom prst="rect">
                  <a:avLst/>
                </a:prstGeom>
                <a:solidFill>
                  <a:srgbClr val="F6F6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28" name="Rectangle 123"/>
                <p:cNvSpPr>
                  <a:spLocks noChangeArrowheads="1"/>
                </p:cNvSpPr>
                <p:nvPr/>
              </p:nvSpPr>
              <p:spPr bwMode="gray">
                <a:xfrm>
                  <a:off x="4081200" y="2160588"/>
                  <a:ext cx="193675" cy="12700"/>
                </a:xfrm>
                <a:prstGeom prst="rect">
                  <a:avLst/>
                </a:prstGeom>
                <a:solidFill>
                  <a:srgbClr val="C6C6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29" name="Rectangle 124"/>
                <p:cNvSpPr>
                  <a:spLocks noChangeArrowheads="1"/>
                </p:cNvSpPr>
                <p:nvPr/>
              </p:nvSpPr>
              <p:spPr bwMode="gray">
                <a:xfrm>
                  <a:off x="4093900" y="2151063"/>
                  <a:ext cx="66675" cy="9525"/>
                </a:xfrm>
                <a:prstGeom prst="rect">
                  <a:avLst/>
                </a:prstGeom>
                <a:solidFill>
                  <a:srgbClr val="706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30" name="Rectangle 125"/>
                <p:cNvSpPr>
                  <a:spLocks noChangeArrowheads="1"/>
                </p:cNvSpPr>
                <p:nvPr/>
              </p:nvSpPr>
              <p:spPr bwMode="gray">
                <a:xfrm>
                  <a:off x="4106600" y="2093913"/>
                  <a:ext cx="50800" cy="9525"/>
                </a:xfrm>
                <a:prstGeom prst="rect">
                  <a:avLst/>
                </a:prstGeom>
                <a:solidFill>
                  <a:srgbClr val="706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31" name="Rectangle 126"/>
                <p:cNvSpPr>
                  <a:spLocks noChangeArrowheads="1"/>
                </p:cNvSpPr>
                <p:nvPr/>
              </p:nvSpPr>
              <p:spPr bwMode="gray">
                <a:xfrm>
                  <a:off x="4106600" y="2093913"/>
                  <a:ext cx="12700" cy="66675"/>
                </a:xfrm>
                <a:prstGeom prst="rect">
                  <a:avLst/>
                </a:prstGeom>
                <a:solidFill>
                  <a:srgbClr val="706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22932" name="Rectangle 127"/>
                <p:cNvSpPr>
                  <a:spLocks noChangeArrowheads="1"/>
                </p:cNvSpPr>
                <p:nvPr/>
              </p:nvSpPr>
              <p:spPr bwMode="gray">
                <a:xfrm>
                  <a:off x="4147875" y="2093913"/>
                  <a:ext cx="9525" cy="15875"/>
                </a:xfrm>
                <a:prstGeom prst="rect">
                  <a:avLst/>
                </a:prstGeom>
                <a:solidFill>
                  <a:srgbClr val="706F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22933" name="Rectangle 128"/>
              <p:cNvSpPr>
                <a:spLocks noChangeArrowheads="1"/>
              </p:cNvSpPr>
              <p:nvPr/>
            </p:nvSpPr>
            <p:spPr bwMode="gray">
              <a:xfrm>
                <a:off x="4173275" y="2230438"/>
                <a:ext cx="12700" cy="6350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2556" name="Rectangle 450"/>
            <p:cNvSpPr>
              <a:spLocks noChangeArrowheads="1"/>
            </p:cNvSpPr>
            <p:nvPr/>
          </p:nvSpPr>
          <p:spPr bwMode="gray">
            <a:xfrm>
              <a:off x="4249475" y="2271713"/>
              <a:ext cx="19050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57" name="Rectangle 451"/>
            <p:cNvSpPr>
              <a:spLocks noChangeArrowheads="1"/>
            </p:cNvSpPr>
            <p:nvPr/>
          </p:nvSpPr>
          <p:spPr bwMode="gray">
            <a:xfrm>
              <a:off x="4290750" y="2271713"/>
              <a:ext cx="19050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64" name="Rectangle 458"/>
            <p:cNvSpPr>
              <a:spLocks noChangeArrowheads="1"/>
            </p:cNvSpPr>
            <p:nvPr/>
          </p:nvSpPr>
          <p:spPr bwMode="gray">
            <a:xfrm>
              <a:off x="4182800" y="2271713"/>
              <a:ext cx="126000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DF74D884-E1B7-4A36-8746-E9A42E803BA1}"/>
              </a:ext>
            </a:extLst>
          </p:cNvPr>
          <p:cNvGrpSpPr/>
          <p:nvPr/>
        </p:nvGrpSpPr>
        <p:grpSpPr bwMode="gray">
          <a:xfrm>
            <a:off x="4081200" y="3198813"/>
            <a:ext cx="228600" cy="352425"/>
            <a:chOff x="4081200" y="3198813"/>
            <a:chExt cx="228600" cy="352425"/>
          </a:xfrm>
        </p:grpSpPr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524F637C-2434-4C31-BD9E-8E6B883717C0}"/>
                </a:ext>
              </a:extLst>
            </p:cNvPr>
            <p:cNvGrpSpPr/>
            <p:nvPr/>
          </p:nvGrpSpPr>
          <p:grpSpPr bwMode="gray">
            <a:xfrm>
              <a:off x="4081200" y="3198813"/>
              <a:ext cx="193675" cy="352425"/>
              <a:chOff x="4081200" y="3198813"/>
              <a:chExt cx="193675" cy="352425"/>
            </a:xfrm>
          </p:grpSpPr>
          <p:sp>
            <p:nvSpPr>
              <p:cNvPr id="22959" name="Rectangle 154"/>
              <p:cNvSpPr>
                <a:spLocks noChangeArrowheads="1"/>
              </p:cNvSpPr>
              <p:nvPr/>
            </p:nvSpPr>
            <p:spPr bwMode="gray">
              <a:xfrm>
                <a:off x="4097075" y="3198813"/>
                <a:ext cx="161925" cy="190500"/>
              </a:xfrm>
              <a:prstGeom prst="rect">
                <a:avLst/>
              </a:prstGeom>
              <a:solidFill>
                <a:srgbClr val="92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60" name="Rectangle 155"/>
              <p:cNvSpPr>
                <a:spLocks noChangeArrowheads="1"/>
              </p:cNvSpPr>
              <p:nvPr/>
            </p:nvSpPr>
            <p:spPr bwMode="gray">
              <a:xfrm>
                <a:off x="4103425" y="3208338"/>
                <a:ext cx="146050" cy="171450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61" name="Rectangle 156"/>
              <p:cNvSpPr>
                <a:spLocks noChangeArrowheads="1"/>
              </p:cNvSpPr>
              <p:nvPr/>
            </p:nvSpPr>
            <p:spPr bwMode="gray">
              <a:xfrm>
                <a:off x="4090725" y="3427413"/>
                <a:ext cx="174625" cy="57150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62" name="Rectangle 157"/>
              <p:cNvSpPr>
                <a:spLocks noChangeArrowheads="1"/>
              </p:cNvSpPr>
              <p:nvPr/>
            </p:nvSpPr>
            <p:spPr bwMode="gray">
              <a:xfrm>
                <a:off x="4081200" y="3414713"/>
                <a:ext cx="193675" cy="1270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63" name="Rectangle 158"/>
              <p:cNvSpPr>
                <a:spLocks noChangeArrowheads="1"/>
              </p:cNvSpPr>
              <p:nvPr/>
            </p:nvSpPr>
            <p:spPr bwMode="gray">
              <a:xfrm>
                <a:off x="4093900" y="3405188"/>
                <a:ext cx="66675" cy="9525"/>
              </a:xfrm>
              <a:prstGeom prst="rect">
                <a:avLst/>
              </a:pr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64" name="Rectangle 159"/>
              <p:cNvSpPr>
                <a:spLocks noChangeArrowheads="1"/>
              </p:cNvSpPr>
              <p:nvPr/>
            </p:nvSpPr>
            <p:spPr bwMode="gray">
              <a:xfrm>
                <a:off x="4106600" y="3351213"/>
                <a:ext cx="50800" cy="9525"/>
              </a:xfrm>
              <a:prstGeom prst="rect">
                <a:avLst/>
              </a:pr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65" name="Rectangle 160"/>
              <p:cNvSpPr>
                <a:spLocks noChangeArrowheads="1"/>
              </p:cNvSpPr>
              <p:nvPr/>
            </p:nvSpPr>
            <p:spPr bwMode="gray">
              <a:xfrm>
                <a:off x="4106600" y="3351213"/>
                <a:ext cx="12700" cy="63500"/>
              </a:xfrm>
              <a:prstGeom prst="rect">
                <a:avLst/>
              </a:pr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66" name="Rectangle 161"/>
              <p:cNvSpPr>
                <a:spLocks noChangeArrowheads="1"/>
              </p:cNvSpPr>
              <p:nvPr/>
            </p:nvSpPr>
            <p:spPr bwMode="gray">
              <a:xfrm>
                <a:off x="4147875" y="3351213"/>
                <a:ext cx="9525" cy="15875"/>
              </a:xfrm>
              <a:prstGeom prst="rect">
                <a:avLst/>
              </a:pr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967" name="Rectangle 162"/>
              <p:cNvSpPr>
                <a:spLocks noChangeArrowheads="1"/>
              </p:cNvSpPr>
              <p:nvPr/>
            </p:nvSpPr>
            <p:spPr bwMode="gray">
              <a:xfrm>
                <a:off x="4173275" y="3484563"/>
                <a:ext cx="12700" cy="66675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2575" name="Rectangle 469"/>
            <p:cNvSpPr>
              <a:spLocks noChangeArrowheads="1"/>
            </p:cNvSpPr>
            <p:nvPr/>
          </p:nvSpPr>
          <p:spPr bwMode="gray">
            <a:xfrm>
              <a:off x="4249475" y="3525838"/>
              <a:ext cx="19050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76" name="Rectangle 470"/>
            <p:cNvSpPr>
              <a:spLocks noChangeArrowheads="1"/>
            </p:cNvSpPr>
            <p:nvPr/>
          </p:nvSpPr>
          <p:spPr bwMode="gray">
            <a:xfrm>
              <a:off x="4290750" y="3525838"/>
              <a:ext cx="19050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83" name="Rectangle 477"/>
            <p:cNvSpPr>
              <a:spLocks noChangeArrowheads="1"/>
            </p:cNvSpPr>
            <p:nvPr/>
          </p:nvSpPr>
          <p:spPr bwMode="gray">
            <a:xfrm>
              <a:off x="4182800" y="3525838"/>
              <a:ext cx="126000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2530" name="Group 22529">
            <a:extLst>
              <a:ext uri="{FF2B5EF4-FFF2-40B4-BE49-F238E27FC236}">
                <a16:creationId xmlns:a16="http://schemas.microsoft.com/office/drawing/2014/main" id="{28A37A11-BBF6-4A2B-B532-C70B0A0D8B0D}"/>
              </a:ext>
            </a:extLst>
          </p:cNvPr>
          <p:cNvGrpSpPr/>
          <p:nvPr/>
        </p:nvGrpSpPr>
        <p:grpSpPr bwMode="gray">
          <a:xfrm>
            <a:off x="4081200" y="3824288"/>
            <a:ext cx="228600" cy="349250"/>
            <a:chOff x="4081200" y="3824288"/>
            <a:chExt cx="228600" cy="349250"/>
          </a:xfrm>
        </p:grpSpPr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9A01AB9A-63EB-4DED-AA1D-8733A99D0D97}"/>
                </a:ext>
              </a:extLst>
            </p:cNvPr>
            <p:cNvGrpSpPr/>
            <p:nvPr/>
          </p:nvGrpSpPr>
          <p:grpSpPr bwMode="gray">
            <a:xfrm>
              <a:off x="4081200" y="3824288"/>
              <a:ext cx="193675" cy="349250"/>
              <a:chOff x="4081200" y="3824288"/>
              <a:chExt cx="193675" cy="349250"/>
            </a:xfrm>
          </p:grpSpPr>
          <p:sp>
            <p:nvSpPr>
              <p:cNvPr id="22664" name="Rectangle 260"/>
              <p:cNvSpPr>
                <a:spLocks noChangeArrowheads="1"/>
              </p:cNvSpPr>
              <p:nvPr/>
            </p:nvSpPr>
            <p:spPr bwMode="gray">
              <a:xfrm>
                <a:off x="4097075" y="3824288"/>
                <a:ext cx="161925" cy="187325"/>
              </a:xfrm>
              <a:prstGeom prst="rect">
                <a:avLst/>
              </a:prstGeom>
              <a:solidFill>
                <a:srgbClr val="92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65" name="Rectangle 261"/>
              <p:cNvSpPr>
                <a:spLocks noChangeArrowheads="1"/>
              </p:cNvSpPr>
              <p:nvPr/>
            </p:nvSpPr>
            <p:spPr bwMode="gray">
              <a:xfrm>
                <a:off x="4103425" y="3830638"/>
                <a:ext cx="146050" cy="174625"/>
              </a:xfrm>
              <a:prstGeom prst="rect">
                <a:avLst/>
              </a:prstGeom>
              <a:solidFill>
                <a:srgbClr val="C1E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66" name="Rectangle 262"/>
              <p:cNvSpPr>
                <a:spLocks noChangeArrowheads="1"/>
              </p:cNvSpPr>
              <p:nvPr/>
            </p:nvSpPr>
            <p:spPr bwMode="gray">
              <a:xfrm>
                <a:off x="4090725" y="4052888"/>
                <a:ext cx="174625" cy="57150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67" name="Rectangle 263"/>
              <p:cNvSpPr>
                <a:spLocks noChangeArrowheads="1"/>
              </p:cNvSpPr>
              <p:nvPr/>
            </p:nvSpPr>
            <p:spPr bwMode="gray">
              <a:xfrm>
                <a:off x="4081200" y="4040188"/>
                <a:ext cx="193675" cy="1270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68" name="Rectangle 264"/>
              <p:cNvSpPr>
                <a:spLocks noChangeArrowheads="1"/>
              </p:cNvSpPr>
              <p:nvPr/>
            </p:nvSpPr>
            <p:spPr bwMode="gray">
              <a:xfrm>
                <a:off x="4093900" y="4030663"/>
                <a:ext cx="66675" cy="9525"/>
              </a:xfrm>
              <a:prstGeom prst="rect">
                <a:avLst/>
              </a:pr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69" name="Rectangle 265"/>
              <p:cNvSpPr>
                <a:spLocks noChangeArrowheads="1"/>
              </p:cNvSpPr>
              <p:nvPr/>
            </p:nvSpPr>
            <p:spPr bwMode="gray">
              <a:xfrm>
                <a:off x="4106600" y="3973513"/>
                <a:ext cx="50800" cy="12700"/>
              </a:xfrm>
              <a:prstGeom prst="rect">
                <a:avLst/>
              </a:pr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70" name="Rectangle 266"/>
              <p:cNvSpPr>
                <a:spLocks noChangeArrowheads="1"/>
              </p:cNvSpPr>
              <p:nvPr/>
            </p:nvSpPr>
            <p:spPr bwMode="gray">
              <a:xfrm>
                <a:off x="4106600" y="3973513"/>
                <a:ext cx="12700" cy="66675"/>
              </a:xfrm>
              <a:prstGeom prst="rect">
                <a:avLst/>
              </a:pr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71" name="Rectangle 267"/>
              <p:cNvSpPr>
                <a:spLocks noChangeArrowheads="1"/>
              </p:cNvSpPr>
              <p:nvPr/>
            </p:nvSpPr>
            <p:spPr bwMode="gray">
              <a:xfrm>
                <a:off x="4147875" y="3973513"/>
                <a:ext cx="9525" cy="19050"/>
              </a:xfrm>
              <a:prstGeom prst="rect">
                <a:avLst/>
              </a:pr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672" name="Rectangle 268"/>
              <p:cNvSpPr>
                <a:spLocks noChangeArrowheads="1"/>
              </p:cNvSpPr>
              <p:nvPr/>
            </p:nvSpPr>
            <p:spPr bwMode="gray">
              <a:xfrm>
                <a:off x="4173275" y="4110038"/>
                <a:ext cx="12700" cy="63500"/>
              </a:xfrm>
              <a:prstGeom prst="rect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2595" name="Rectangle 489"/>
            <p:cNvSpPr>
              <a:spLocks noChangeArrowheads="1"/>
            </p:cNvSpPr>
            <p:nvPr/>
          </p:nvSpPr>
          <p:spPr bwMode="gray">
            <a:xfrm>
              <a:off x="4290750" y="4151313"/>
              <a:ext cx="19050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02" name="Rectangle 496"/>
            <p:cNvSpPr>
              <a:spLocks noChangeArrowheads="1"/>
            </p:cNvSpPr>
            <p:nvPr/>
          </p:nvSpPr>
          <p:spPr bwMode="gray">
            <a:xfrm>
              <a:off x="4182800" y="4151313"/>
              <a:ext cx="126000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04" name="Oval 498"/>
            <p:cNvSpPr>
              <a:spLocks noChangeArrowheads="1"/>
            </p:cNvSpPr>
            <p:nvPr/>
          </p:nvSpPr>
          <p:spPr bwMode="gray">
            <a:xfrm>
              <a:off x="4246300" y="4148138"/>
              <a:ext cx="6350" cy="952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20" name="Freeform 517"/>
          <p:cNvSpPr>
            <a:spLocks/>
          </p:cNvSpPr>
          <p:nvPr/>
        </p:nvSpPr>
        <p:spPr bwMode="gray">
          <a:xfrm flipV="1">
            <a:off x="468927" y="1825719"/>
            <a:ext cx="756113" cy="1137615"/>
          </a:xfrm>
          <a:custGeom>
            <a:avLst/>
            <a:gdLst/>
            <a:ahLst/>
            <a:cxnLst/>
            <a:rect l="l" t="t" r="r" b="b"/>
            <a:pathLst>
              <a:path w="1854708" h="2790516">
                <a:moveTo>
                  <a:pt x="1854708" y="0"/>
                </a:moveTo>
                <a:lnTo>
                  <a:pt x="1854708" y="908342"/>
                </a:lnTo>
                <a:cubicBezTo>
                  <a:pt x="1694608" y="912513"/>
                  <a:pt x="1538228" y="957410"/>
                  <a:pt x="1399143" y="1037730"/>
                </a:cubicBezTo>
                <a:cubicBezTo>
                  <a:pt x="944736" y="1300176"/>
                  <a:pt x="778971" y="1870626"/>
                  <a:pt x="1014446" y="2332603"/>
                </a:cubicBezTo>
                <a:lnTo>
                  <a:pt x="229476" y="2790516"/>
                </a:lnTo>
                <a:cubicBezTo>
                  <a:pt x="78727" y="2514436"/>
                  <a:pt x="0" y="2204562"/>
                  <a:pt x="0" y="1889455"/>
                </a:cubicBezTo>
                <a:cubicBezTo>
                  <a:pt x="0" y="856997"/>
                  <a:pt x="827069" y="17730"/>
                  <a:pt x="1854708" y="0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24" name="Ellipse 523"/>
          <p:cNvSpPr/>
          <p:nvPr/>
        </p:nvSpPr>
        <p:spPr bwMode="gray">
          <a:xfrm>
            <a:off x="888155" y="1842519"/>
            <a:ext cx="702520" cy="70252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2" name="Logo"/>
          <p:cNvPicPr>
            <a:picLocks noChangeAspect="1"/>
          </p:cNvPicPr>
          <p:nvPr/>
        </p:nvPicPr>
        <p:blipFill rotWithShape="1"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7043" r="6897"/>
          <a:stretch/>
        </p:blipFill>
        <p:spPr bwMode="gray">
          <a:xfrm>
            <a:off x="987108" y="2036762"/>
            <a:ext cx="505936" cy="226807"/>
          </a:xfrm>
          <a:prstGeom prst="rect">
            <a:avLst/>
          </a:prstGeom>
          <a:effectLst/>
        </p:spPr>
      </p:pic>
      <p:sp>
        <p:nvSpPr>
          <p:cNvPr id="575" name="Rechteck 574">
            <a:extLst>
              <a:ext uri="{FF2B5EF4-FFF2-40B4-BE49-F238E27FC236}">
                <a16:creationId xmlns:a16="http://schemas.microsoft.com/office/drawing/2014/main" id="{BF47DF9E-B8D8-4C6E-824D-D65DF7397D49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877221" y="2243138"/>
            <a:ext cx="707104" cy="136525"/>
          </a:xfrm>
          <a:prstGeom prst="rect">
            <a:avLst/>
          </a:prstGeom>
          <a:noFill/>
          <a:ln>
            <a:noFill/>
          </a:ln>
        </p:spPr>
        <p:txBody>
          <a:bodyPr wrap="square" lIns="0" tIns="46800" rIns="0" bIns="46800" anchor="b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500" b="1" dirty="0">
                <a:latin typeface="Lucida Sans Techem" panose="020B0602040502020204" pitchFamily="34" charset="0"/>
              </a:rPr>
              <a:t>Data centre</a:t>
            </a:r>
          </a:p>
        </p:txBody>
      </p:sp>
      <p:sp>
        <p:nvSpPr>
          <p:cNvPr id="577" name="Rechteck 576">
            <a:extLst>
              <a:ext uri="{FF2B5EF4-FFF2-40B4-BE49-F238E27FC236}">
                <a16:creationId xmlns:a16="http://schemas.microsoft.com/office/drawing/2014/main" id="{BF47DF9E-B8D8-4C6E-824D-D65DF7397D49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335091" y="2283718"/>
            <a:ext cx="672513" cy="136525"/>
          </a:xfrm>
          <a:prstGeom prst="rect">
            <a:avLst/>
          </a:prstGeom>
          <a:noFill/>
          <a:ln>
            <a:noFill/>
          </a:ln>
        </p:spPr>
        <p:txBody>
          <a:bodyPr wrap="square" lIns="0" tIns="46800" rIns="0" bIns="46800" anchor="b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450" dirty="0">
                <a:solidFill>
                  <a:schemeClr val="bg1"/>
                </a:solidFill>
                <a:latin typeface="Lucida Sans Techem" panose="020B0602040502020204" pitchFamily="34" charset="0"/>
              </a:rPr>
              <a:t>Billing</a:t>
            </a:r>
          </a:p>
        </p:txBody>
      </p:sp>
      <p:grpSp>
        <p:nvGrpSpPr>
          <p:cNvPr id="597" name="Gruppieren 596"/>
          <p:cNvGrpSpPr/>
          <p:nvPr/>
        </p:nvGrpSpPr>
        <p:grpSpPr bwMode="gray">
          <a:xfrm>
            <a:off x="698339" y="2425006"/>
            <a:ext cx="162074" cy="213486"/>
            <a:chOff x="10731500" y="20638"/>
            <a:chExt cx="5580063" cy="7350125"/>
          </a:xfrm>
        </p:grpSpPr>
        <p:sp>
          <p:nvSpPr>
            <p:cNvPr id="593" name="Freeform 561"/>
            <p:cNvSpPr>
              <a:spLocks noEditPoints="1"/>
            </p:cNvSpPr>
            <p:nvPr/>
          </p:nvSpPr>
          <p:spPr bwMode="gray">
            <a:xfrm>
              <a:off x="10731500" y="20638"/>
              <a:ext cx="5580063" cy="7350125"/>
            </a:xfrm>
            <a:custGeom>
              <a:avLst/>
              <a:gdLst>
                <a:gd name="T0" fmla="*/ 0 w 1488"/>
                <a:gd name="T1" fmla="*/ 0 h 1960"/>
                <a:gd name="T2" fmla="*/ 0 w 1488"/>
                <a:gd name="T3" fmla="*/ 1960 h 1960"/>
                <a:gd name="T4" fmla="*/ 1021 w 1488"/>
                <a:gd name="T5" fmla="*/ 1960 h 1960"/>
                <a:gd name="T6" fmla="*/ 1488 w 1488"/>
                <a:gd name="T7" fmla="*/ 1497 h 1960"/>
                <a:gd name="T8" fmla="*/ 1488 w 1488"/>
                <a:gd name="T9" fmla="*/ 0 h 1960"/>
                <a:gd name="T10" fmla="*/ 0 w 1488"/>
                <a:gd name="T11" fmla="*/ 0 h 1960"/>
                <a:gd name="T12" fmla="*/ 79 w 1488"/>
                <a:gd name="T13" fmla="*/ 84 h 1960"/>
                <a:gd name="T14" fmla="*/ 1405 w 1488"/>
                <a:gd name="T15" fmla="*/ 84 h 1960"/>
                <a:gd name="T16" fmla="*/ 1405 w 1488"/>
                <a:gd name="T17" fmla="*/ 1439 h 1960"/>
                <a:gd name="T18" fmla="*/ 1004 w 1488"/>
                <a:gd name="T19" fmla="*/ 1439 h 1960"/>
                <a:gd name="T20" fmla="*/ 963 w 1488"/>
                <a:gd name="T21" fmla="*/ 1480 h 1960"/>
                <a:gd name="T22" fmla="*/ 963 w 1488"/>
                <a:gd name="T23" fmla="*/ 1876 h 1960"/>
                <a:gd name="T24" fmla="*/ 79 w 1488"/>
                <a:gd name="T25" fmla="*/ 1876 h 1960"/>
                <a:gd name="T26" fmla="*/ 79 w 1488"/>
                <a:gd name="T27" fmla="*/ 84 h 1960"/>
                <a:gd name="T28" fmla="*/ 1046 w 1488"/>
                <a:gd name="T29" fmla="*/ 1818 h 1960"/>
                <a:gd name="T30" fmla="*/ 1046 w 1488"/>
                <a:gd name="T31" fmla="*/ 1518 h 1960"/>
                <a:gd name="T32" fmla="*/ 1347 w 1488"/>
                <a:gd name="T33" fmla="*/ 1518 h 1960"/>
                <a:gd name="T34" fmla="*/ 1046 w 1488"/>
                <a:gd name="T35" fmla="*/ 1818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8" h="1960">
                  <a:moveTo>
                    <a:pt x="0" y="0"/>
                  </a:moveTo>
                  <a:cubicBezTo>
                    <a:pt x="0" y="1960"/>
                    <a:pt x="0" y="1960"/>
                    <a:pt x="0" y="1960"/>
                  </a:cubicBezTo>
                  <a:cubicBezTo>
                    <a:pt x="1021" y="1960"/>
                    <a:pt x="1021" y="1960"/>
                    <a:pt x="1021" y="1960"/>
                  </a:cubicBezTo>
                  <a:cubicBezTo>
                    <a:pt x="1488" y="1497"/>
                    <a:pt x="1488" y="1497"/>
                    <a:pt x="1488" y="1497"/>
                  </a:cubicBezTo>
                  <a:cubicBezTo>
                    <a:pt x="1488" y="0"/>
                    <a:pt x="1488" y="0"/>
                    <a:pt x="1488" y="0"/>
                  </a:cubicBezTo>
                  <a:lnTo>
                    <a:pt x="0" y="0"/>
                  </a:lnTo>
                  <a:close/>
                  <a:moveTo>
                    <a:pt x="79" y="84"/>
                  </a:moveTo>
                  <a:cubicBezTo>
                    <a:pt x="1405" y="84"/>
                    <a:pt x="1405" y="84"/>
                    <a:pt x="1405" y="84"/>
                  </a:cubicBezTo>
                  <a:cubicBezTo>
                    <a:pt x="1405" y="1439"/>
                    <a:pt x="1405" y="1439"/>
                    <a:pt x="1405" y="1439"/>
                  </a:cubicBezTo>
                  <a:cubicBezTo>
                    <a:pt x="1004" y="1439"/>
                    <a:pt x="1004" y="1439"/>
                    <a:pt x="1004" y="1439"/>
                  </a:cubicBezTo>
                  <a:cubicBezTo>
                    <a:pt x="979" y="1439"/>
                    <a:pt x="963" y="1460"/>
                    <a:pt x="963" y="1480"/>
                  </a:cubicBezTo>
                  <a:cubicBezTo>
                    <a:pt x="963" y="1876"/>
                    <a:pt x="963" y="1876"/>
                    <a:pt x="963" y="1876"/>
                  </a:cubicBezTo>
                  <a:cubicBezTo>
                    <a:pt x="79" y="1876"/>
                    <a:pt x="79" y="1876"/>
                    <a:pt x="79" y="1876"/>
                  </a:cubicBezTo>
                  <a:cubicBezTo>
                    <a:pt x="79" y="84"/>
                    <a:pt x="79" y="84"/>
                    <a:pt x="79" y="84"/>
                  </a:cubicBezTo>
                  <a:close/>
                  <a:moveTo>
                    <a:pt x="1046" y="1818"/>
                  </a:moveTo>
                  <a:cubicBezTo>
                    <a:pt x="1046" y="1518"/>
                    <a:pt x="1046" y="1518"/>
                    <a:pt x="1046" y="1518"/>
                  </a:cubicBezTo>
                  <a:cubicBezTo>
                    <a:pt x="1347" y="1518"/>
                    <a:pt x="1347" y="1518"/>
                    <a:pt x="1347" y="1518"/>
                  </a:cubicBezTo>
                  <a:lnTo>
                    <a:pt x="1046" y="18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4" name="Rectangle 562"/>
            <p:cNvSpPr>
              <a:spLocks noChangeArrowheads="1"/>
            </p:cNvSpPr>
            <p:nvPr/>
          </p:nvSpPr>
          <p:spPr bwMode="gray">
            <a:xfrm>
              <a:off x="11857038" y="1397001"/>
              <a:ext cx="3300413" cy="311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5" name="Rectangle 563"/>
            <p:cNvSpPr>
              <a:spLocks noChangeArrowheads="1"/>
            </p:cNvSpPr>
            <p:nvPr/>
          </p:nvSpPr>
          <p:spPr bwMode="gray">
            <a:xfrm>
              <a:off x="11857038" y="2728913"/>
              <a:ext cx="3300413" cy="311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6" name="Rectangle 564"/>
            <p:cNvSpPr>
              <a:spLocks noChangeArrowheads="1"/>
            </p:cNvSpPr>
            <p:nvPr/>
          </p:nvSpPr>
          <p:spPr bwMode="gray">
            <a:xfrm>
              <a:off x="11857038" y="4056063"/>
              <a:ext cx="3300413" cy="315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02" name="Gruppieren 601"/>
          <p:cNvGrpSpPr/>
          <p:nvPr/>
        </p:nvGrpSpPr>
        <p:grpSpPr bwMode="gray">
          <a:xfrm>
            <a:off x="809286" y="2586966"/>
            <a:ext cx="133214" cy="133214"/>
            <a:chOff x="11520488" y="131763"/>
            <a:chExt cx="7680325" cy="7680325"/>
          </a:xfrm>
          <a:solidFill>
            <a:schemeClr val="bg1"/>
          </a:solidFill>
        </p:grpSpPr>
        <p:sp>
          <p:nvSpPr>
            <p:cNvPr id="600" name="Freeform 569"/>
            <p:cNvSpPr>
              <a:spLocks noEditPoints="1"/>
            </p:cNvSpPr>
            <p:nvPr/>
          </p:nvSpPr>
          <p:spPr bwMode="gray">
            <a:xfrm>
              <a:off x="11520488" y="131763"/>
              <a:ext cx="7680325" cy="7680325"/>
            </a:xfrm>
            <a:custGeom>
              <a:avLst/>
              <a:gdLst>
                <a:gd name="T0" fmla="*/ 1024 w 2048"/>
                <a:gd name="T1" fmla="*/ 0 h 2048"/>
                <a:gd name="T2" fmla="*/ 0 w 2048"/>
                <a:gd name="T3" fmla="*/ 1024 h 2048"/>
                <a:gd name="T4" fmla="*/ 1024 w 2048"/>
                <a:gd name="T5" fmla="*/ 2048 h 2048"/>
                <a:gd name="T6" fmla="*/ 2048 w 2048"/>
                <a:gd name="T7" fmla="*/ 1024 h 2048"/>
                <a:gd name="T8" fmla="*/ 1024 w 2048"/>
                <a:gd name="T9" fmla="*/ 0 h 2048"/>
                <a:gd name="T10" fmla="*/ 1024 w 2048"/>
                <a:gd name="T11" fmla="*/ 1920 h 2048"/>
                <a:gd name="T12" fmla="*/ 128 w 2048"/>
                <a:gd name="T13" fmla="*/ 1024 h 2048"/>
                <a:gd name="T14" fmla="*/ 1024 w 2048"/>
                <a:gd name="T15" fmla="*/ 128 h 2048"/>
                <a:gd name="T16" fmla="*/ 1920 w 2048"/>
                <a:gd name="T17" fmla="*/ 1024 h 2048"/>
                <a:gd name="T18" fmla="*/ 1024 w 2048"/>
                <a:gd name="T19" fmla="*/ 192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9" y="0"/>
                    <a:pt x="0" y="459"/>
                    <a:pt x="0" y="1024"/>
                  </a:cubicBezTo>
                  <a:cubicBezTo>
                    <a:pt x="0" y="1589"/>
                    <a:pt x="459" y="2048"/>
                    <a:pt x="1024" y="2048"/>
                  </a:cubicBezTo>
                  <a:cubicBezTo>
                    <a:pt x="1589" y="2048"/>
                    <a:pt x="2048" y="1589"/>
                    <a:pt x="2048" y="1024"/>
                  </a:cubicBezTo>
                  <a:cubicBezTo>
                    <a:pt x="2048" y="459"/>
                    <a:pt x="1589" y="0"/>
                    <a:pt x="1024" y="0"/>
                  </a:cubicBezTo>
                  <a:close/>
                  <a:moveTo>
                    <a:pt x="1024" y="1920"/>
                  </a:moveTo>
                  <a:cubicBezTo>
                    <a:pt x="530" y="1920"/>
                    <a:pt x="128" y="1518"/>
                    <a:pt x="128" y="1024"/>
                  </a:cubicBezTo>
                  <a:cubicBezTo>
                    <a:pt x="128" y="530"/>
                    <a:pt x="530" y="128"/>
                    <a:pt x="1024" y="128"/>
                  </a:cubicBezTo>
                  <a:cubicBezTo>
                    <a:pt x="1518" y="128"/>
                    <a:pt x="1920" y="530"/>
                    <a:pt x="1920" y="1024"/>
                  </a:cubicBezTo>
                  <a:cubicBezTo>
                    <a:pt x="1920" y="1518"/>
                    <a:pt x="1518" y="1920"/>
                    <a:pt x="1024" y="19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1" name="Freeform 570"/>
            <p:cNvSpPr>
              <a:spLocks/>
            </p:cNvSpPr>
            <p:nvPr/>
          </p:nvSpPr>
          <p:spPr bwMode="gray">
            <a:xfrm>
              <a:off x="13439776" y="2052638"/>
              <a:ext cx="3154363" cy="3840163"/>
            </a:xfrm>
            <a:custGeom>
              <a:avLst/>
              <a:gdLst>
                <a:gd name="T0" fmla="*/ 732 w 841"/>
                <a:gd name="T1" fmla="*/ 847 h 1024"/>
                <a:gd name="T2" fmla="*/ 576 w 841"/>
                <a:gd name="T3" fmla="*/ 896 h 1024"/>
                <a:gd name="T4" fmla="*/ 301 w 841"/>
                <a:gd name="T5" fmla="*/ 704 h 1024"/>
                <a:gd name="T6" fmla="*/ 512 w 841"/>
                <a:gd name="T7" fmla="*/ 704 h 1024"/>
                <a:gd name="T8" fmla="*/ 576 w 841"/>
                <a:gd name="T9" fmla="*/ 640 h 1024"/>
                <a:gd name="T10" fmla="*/ 512 w 841"/>
                <a:gd name="T11" fmla="*/ 576 h 1024"/>
                <a:gd name="T12" fmla="*/ 261 w 841"/>
                <a:gd name="T13" fmla="*/ 576 h 1024"/>
                <a:gd name="T14" fmla="*/ 256 w 841"/>
                <a:gd name="T15" fmla="*/ 512 h 1024"/>
                <a:gd name="T16" fmla="*/ 261 w 841"/>
                <a:gd name="T17" fmla="*/ 448 h 1024"/>
                <a:gd name="T18" fmla="*/ 576 w 841"/>
                <a:gd name="T19" fmla="*/ 448 h 1024"/>
                <a:gd name="T20" fmla="*/ 640 w 841"/>
                <a:gd name="T21" fmla="*/ 384 h 1024"/>
                <a:gd name="T22" fmla="*/ 576 w 841"/>
                <a:gd name="T23" fmla="*/ 320 h 1024"/>
                <a:gd name="T24" fmla="*/ 301 w 841"/>
                <a:gd name="T25" fmla="*/ 320 h 1024"/>
                <a:gd name="T26" fmla="*/ 576 w 841"/>
                <a:gd name="T27" fmla="*/ 128 h 1024"/>
                <a:gd name="T28" fmla="*/ 732 w 841"/>
                <a:gd name="T29" fmla="*/ 177 h 1024"/>
                <a:gd name="T30" fmla="*/ 821 w 841"/>
                <a:gd name="T31" fmla="*/ 160 h 1024"/>
                <a:gd name="T32" fmla="*/ 804 w 841"/>
                <a:gd name="T33" fmla="*/ 71 h 1024"/>
                <a:gd name="T34" fmla="*/ 576 w 841"/>
                <a:gd name="T35" fmla="*/ 0 h 1024"/>
                <a:gd name="T36" fmla="*/ 161 w 841"/>
                <a:gd name="T37" fmla="*/ 320 h 1024"/>
                <a:gd name="T38" fmla="*/ 64 w 841"/>
                <a:gd name="T39" fmla="*/ 320 h 1024"/>
                <a:gd name="T40" fmla="*/ 0 w 841"/>
                <a:gd name="T41" fmla="*/ 384 h 1024"/>
                <a:gd name="T42" fmla="*/ 64 w 841"/>
                <a:gd name="T43" fmla="*/ 448 h 1024"/>
                <a:gd name="T44" fmla="*/ 134 w 841"/>
                <a:gd name="T45" fmla="*/ 448 h 1024"/>
                <a:gd name="T46" fmla="*/ 128 w 841"/>
                <a:gd name="T47" fmla="*/ 512 h 1024"/>
                <a:gd name="T48" fmla="*/ 134 w 841"/>
                <a:gd name="T49" fmla="*/ 576 h 1024"/>
                <a:gd name="T50" fmla="*/ 64 w 841"/>
                <a:gd name="T51" fmla="*/ 576 h 1024"/>
                <a:gd name="T52" fmla="*/ 0 w 841"/>
                <a:gd name="T53" fmla="*/ 640 h 1024"/>
                <a:gd name="T54" fmla="*/ 64 w 841"/>
                <a:gd name="T55" fmla="*/ 704 h 1024"/>
                <a:gd name="T56" fmla="*/ 161 w 841"/>
                <a:gd name="T57" fmla="*/ 704 h 1024"/>
                <a:gd name="T58" fmla="*/ 576 w 841"/>
                <a:gd name="T59" fmla="*/ 1024 h 1024"/>
                <a:gd name="T60" fmla="*/ 804 w 841"/>
                <a:gd name="T61" fmla="*/ 953 h 1024"/>
                <a:gd name="T62" fmla="*/ 821 w 841"/>
                <a:gd name="T63" fmla="*/ 864 h 1024"/>
                <a:gd name="T64" fmla="*/ 732 w 841"/>
                <a:gd name="T65" fmla="*/ 847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1" h="1024">
                  <a:moveTo>
                    <a:pt x="732" y="847"/>
                  </a:moveTo>
                  <a:cubicBezTo>
                    <a:pt x="684" y="879"/>
                    <a:pt x="632" y="896"/>
                    <a:pt x="576" y="896"/>
                  </a:cubicBezTo>
                  <a:cubicBezTo>
                    <a:pt x="458" y="896"/>
                    <a:pt x="356" y="818"/>
                    <a:pt x="301" y="704"/>
                  </a:cubicBezTo>
                  <a:cubicBezTo>
                    <a:pt x="512" y="704"/>
                    <a:pt x="512" y="704"/>
                    <a:pt x="512" y="704"/>
                  </a:cubicBezTo>
                  <a:cubicBezTo>
                    <a:pt x="547" y="704"/>
                    <a:pt x="576" y="675"/>
                    <a:pt x="576" y="640"/>
                  </a:cubicBezTo>
                  <a:cubicBezTo>
                    <a:pt x="576" y="605"/>
                    <a:pt x="547" y="576"/>
                    <a:pt x="512" y="576"/>
                  </a:cubicBezTo>
                  <a:cubicBezTo>
                    <a:pt x="261" y="576"/>
                    <a:pt x="261" y="576"/>
                    <a:pt x="261" y="576"/>
                  </a:cubicBezTo>
                  <a:cubicBezTo>
                    <a:pt x="258" y="555"/>
                    <a:pt x="256" y="534"/>
                    <a:pt x="256" y="512"/>
                  </a:cubicBezTo>
                  <a:cubicBezTo>
                    <a:pt x="256" y="490"/>
                    <a:pt x="258" y="469"/>
                    <a:pt x="261" y="448"/>
                  </a:cubicBezTo>
                  <a:cubicBezTo>
                    <a:pt x="576" y="448"/>
                    <a:pt x="576" y="448"/>
                    <a:pt x="576" y="448"/>
                  </a:cubicBezTo>
                  <a:cubicBezTo>
                    <a:pt x="611" y="448"/>
                    <a:pt x="640" y="419"/>
                    <a:pt x="640" y="384"/>
                  </a:cubicBezTo>
                  <a:cubicBezTo>
                    <a:pt x="640" y="349"/>
                    <a:pt x="611" y="320"/>
                    <a:pt x="576" y="320"/>
                  </a:cubicBezTo>
                  <a:cubicBezTo>
                    <a:pt x="301" y="320"/>
                    <a:pt x="301" y="320"/>
                    <a:pt x="301" y="320"/>
                  </a:cubicBezTo>
                  <a:cubicBezTo>
                    <a:pt x="356" y="206"/>
                    <a:pt x="458" y="128"/>
                    <a:pt x="576" y="128"/>
                  </a:cubicBezTo>
                  <a:cubicBezTo>
                    <a:pt x="632" y="128"/>
                    <a:pt x="684" y="145"/>
                    <a:pt x="732" y="177"/>
                  </a:cubicBezTo>
                  <a:cubicBezTo>
                    <a:pt x="761" y="197"/>
                    <a:pt x="801" y="190"/>
                    <a:pt x="821" y="160"/>
                  </a:cubicBezTo>
                  <a:cubicBezTo>
                    <a:pt x="841" y="131"/>
                    <a:pt x="833" y="91"/>
                    <a:pt x="804" y="71"/>
                  </a:cubicBezTo>
                  <a:cubicBezTo>
                    <a:pt x="736" y="25"/>
                    <a:pt x="657" y="0"/>
                    <a:pt x="576" y="0"/>
                  </a:cubicBezTo>
                  <a:cubicBezTo>
                    <a:pt x="388" y="0"/>
                    <a:pt x="228" y="133"/>
                    <a:pt x="161" y="320"/>
                  </a:cubicBezTo>
                  <a:cubicBezTo>
                    <a:pt x="64" y="320"/>
                    <a:pt x="64" y="320"/>
                    <a:pt x="64" y="320"/>
                  </a:cubicBezTo>
                  <a:cubicBezTo>
                    <a:pt x="29" y="320"/>
                    <a:pt x="0" y="349"/>
                    <a:pt x="0" y="384"/>
                  </a:cubicBezTo>
                  <a:cubicBezTo>
                    <a:pt x="0" y="419"/>
                    <a:pt x="29" y="448"/>
                    <a:pt x="64" y="448"/>
                  </a:cubicBezTo>
                  <a:cubicBezTo>
                    <a:pt x="134" y="448"/>
                    <a:pt x="134" y="448"/>
                    <a:pt x="134" y="448"/>
                  </a:cubicBezTo>
                  <a:cubicBezTo>
                    <a:pt x="131" y="469"/>
                    <a:pt x="128" y="490"/>
                    <a:pt x="128" y="512"/>
                  </a:cubicBezTo>
                  <a:cubicBezTo>
                    <a:pt x="128" y="534"/>
                    <a:pt x="131" y="555"/>
                    <a:pt x="134" y="576"/>
                  </a:cubicBezTo>
                  <a:cubicBezTo>
                    <a:pt x="64" y="576"/>
                    <a:pt x="64" y="576"/>
                    <a:pt x="64" y="576"/>
                  </a:cubicBezTo>
                  <a:cubicBezTo>
                    <a:pt x="29" y="576"/>
                    <a:pt x="0" y="605"/>
                    <a:pt x="0" y="640"/>
                  </a:cubicBezTo>
                  <a:cubicBezTo>
                    <a:pt x="0" y="675"/>
                    <a:pt x="29" y="704"/>
                    <a:pt x="64" y="704"/>
                  </a:cubicBezTo>
                  <a:cubicBezTo>
                    <a:pt x="161" y="704"/>
                    <a:pt x="161" y="704"/>
                    <a:pt x="161" y="704"/>
                  </a:cubicBezTo>
                  <a:cubicBezTo>
                    <a:pt x="228" y="891"/>
                    <a:pt x="388" y="1024"/>
                    <a:pt x="576" y="1024"/>
                  </a:cubicBezTo>
                  <a:cubicBezTo>
                    <a:pt x="657" y="1024"/>
                    <a:pt x="736" y="999"/>
                    <a:pt x="804" y="953"/>
                  </a:cubicBezTo>
                  <a:cubicBezTo>
                    <a:pt x="833" y="933"/>
                    <a:pt x="841" y="893"/>
                    <a:pt x="821" y="864"/>
                  </a:cubicBezTo>
                  <a:cubicBezTo>
                    <a:pt x="801" y="835"/>
                    <a:pt x="761" y="827"/>
                    <a:pt x="732" y="8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61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18"/>
            </p:custDataLst>
          </p:nvPr>
        </p:nvSpPr>
        <p:spPr bwMode="gray">
          <a:xfrm>
            <a:off x="4205025" y="3581141"/>
            <a:ext cx="144725" cy="14472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7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63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5593162" y="3955127"/>
            <a:ext cx="144725" cy="14472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7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65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5077273" y="1646904"/>
            <a:ext cx="144725" cy="14472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7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667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5605862" y="2715060"/>
            <a:ext cx="144725" cy="14472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700" b="1" dirty="0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E30EDADE-9042-4745-9FCB-B5833A7C1EF6}"/>
              </a:ext>
            </a:extLst>
          </p:cNvPr>
          <p:cNvGrpSpPr/>
          <p:nvPr>
            <p:custDataLst>
              <p:tags r:id="rId22"/>
            </p:custDataLst>
          </p:nvPr>
        </p:nvGrpSpPr>
        <p:grpSpPr bwMode="gray">
          <a:xfrm>
            <a:off x="5548050" y="2870200"/>
            <a:ext cx="165100" cy="133350"/>
            <a:chOff x="5548050" y="2870200"/>
            <a:chExt cx="165100" cy="133350"/>
          </a:xfrm>
        </p:grpSpPr>
        <p:sp>
          <p:nvSpPr>
            <p:cNvPr id="22754" name="Freeform 350"/>
            <p:cNvSpPr>
              <a:spLocks/>
            </p:cNvSpPr>
            <p:nvPr/>
          </p:nvSpPr>
          <p:spPr bwMode="gray">
            <a:xfrm>
              <a:off x="5649650" y="2897188"/>
              <a:ext cx="63500" cy="85725"/>
            </a:xfrm>
            <a:custGeom>
              <a:avLst/>
              <a:gdLst>
                <a:gd name="T0" fmla="*/ 17 w 20"/>
                <a:gd name="T1" fmla="*/ 27 h 27"/>
                <a:gd name="T2" fmla="*/ 4 w 20"/>
                <a:gd name="T3" fmla="*/ 27 h 27"/>
                <a:gd name="T4" fmla="*/ 0 w 20"/>
                <a:gd name="T5" fmla="*/ 24 h 27"/>
                <a:gd name="T6" fmla="*/ 0 w 20"/>
                <a:gd name="T7" fmla="*/ 3 h 27"/>
                <a:gd name="T8" fmla="*/ 4 w 20"/>
                <a:gd name="T9" fmla="*/ 0 h 27"/>
                <a:gd name="T10" fmla="*/ 17 w 20"/>
                <a:gd name="T11" fmla="*/ 0 h 27"/>
                <a:gd name="T12" fmla="*/ 20 w 20"/>
                <a:gd name="T13" fmla="*/ 3 h 27"/>
                <a:gd name="T14" fmla="*/ 20 w 20"/>
                <a:gd name="T15" fmla="*/ 24 h 27"/>
                <a:gd name="T16" fmla="*/ 17 w 20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7">
                  <a:moveTo>
                    <a:pt x="17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19" y="27"/>
                    <a:pt x="17" y="27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55" name="Freeform 351"/>
            <p:cNvSpPr>
              <a:spLocks/>
            </p:cNvSpPr>
            <p:nvPr/>
          </p:nvSpPr>
          <p:spPr bwMode="gray">
            <a:xfrm>
              <a:off x="5659175" y="2906713"/>
              <a:ext cx="47625" cy="19050"/>
            </a:xfrm>
            <a:custGeom>
              <a:avLst/>
              <a:gdLst>
                <a:gd name="T0" fmla="*/ 13 w 15"/>
                <a:gd name="T1" fmla="*/ 6 h 6"/>
                <a:gd name="T2" fmla="*/ 1 w 15"/>
                <a:gd name="T3" fmla="*/ 6 h 6"/>
                <a:gd name="T4" fmla="*/ 0 w 15"/>
                <a:gd name="T5" fmla="*/ 5 h 6"/>
                <a:gd name="T6" fmla="*/ 0 w 15"/>
                <a:gd name="T7" fmla="*/ 1 h 6"/>
                <a:gd name="T8" fmla="*/ 1 w 15"/>
                <a:gd name="T9" fmla="*/ 0 h 6"/>
                <a:gd name="T10" fmla="*/ 13 w 15"/>
                <a:gd name="T11" fmla="*/ 0 h 6"/>
                <a:gd name="T12" fmla="*/ 15 w 15"/>
                <a:gd name="T13" fmla="*/ 1 h 6"/>
                <a:gd name="T14" fmla="*/ 15 w 15"/>
                <a:gd name="T15" fmla="*/ 5 h 6"/>
                <a:gd name="T16" fmla="*/ 13 w 15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">
                  <a:moveTo>
                    <a:pt x="13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6"/>
                    <a:pt x="13" y="6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56" name="Freeform 352"/>
            <p:cNvSpPr>
              <a:spLocks/>
            </p:cNvSpPr>
            <p:nvPr/>
          </p:nvSpPr>
          <p:spPr bwMode="gray">
            <a:xfrm>
              <a:off x="5687750" y="2932113"/>
              <a:ext cx="9525" cy="9525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2 w 3"/>
                <a:gd name="T9" fmla="*/ 0 h 3"/>
                <a:gd name="T10" fmla="*/ 2 w 3"/>
                <a:gd name="T11" fmla="*/ 0 h 3"/>
                <a:gd name="T12" fmla="*/ 3 w 3"/>
                <a:gd name="T13" fmla="*/ 1 h 3"/>
                <a:gd name="T14" fmla="*/ 3 w 3"/>
                <a:gd name="T15" fmla="*/ 2 h 3"/>
                <a:gd name="T16" fmla="*/ 2 w 3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57" name="Freeform 353"/>
            <p:cNvSpPr>
              <a:spLocks/>
            </p:cNvSpPr>
            <p:nvPr/>
          </p:nvSpPr>
          <p:spPr bwMode="gray">
            <a:xfrm>
              <a:off x="5665525" y="2944813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0 w 3"/>
                <a:gd name="T5" fmla="*/ 2 h 3"/>
                <a:gd name="T6" fmla="*/ 0 w 3"/>
                <a:gd name="T7" fmla="*/ 1 h 3"/>
                <a:gd name="T8" fmla="*/ 1 w 3"/>
                <a:gd name="T9" fmla="*/ 0 h 3"/>
                <a:gd name="T10" fmla="*/ 1 w 3"/>
                <a:gd name="T11" fmla="*/ 0 h 3"/>
                <a:gd name="T12" fmla="*/ 3 w 3"/>
                <a:gd name="T13" fmla="*/ 1 h 3"/>
                <a:gd name="T14" fmla="*/ 3 w 3"/>
                <a:gd name="T15" fmla="*/ 2 h 3"/>
                <a:gd name="T16" fmla="*/ 1 w 3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669" name="Gruppieren 668"/>
            <p:cNvGrpSpPr/>
            <p:nvPr/>
          </p:nvGrpSpPr>
          <p:grpSpPr bwMode="gray">
            <a:xfrm>
              <a:off x="5548050" y="2870200"/>
              <a:ext cx="79375" cy="133350"/>
              <a:chOff x="5548050" y="4110038"/>
              <a:chExt cx="79375" cy="133350"/>
            </a:xfrm>
          </p:grpSpPr>
          <p:sp>
            <p:nvSpPr>
              <p:cNvPr id="670" name="Freeform 357"/>
              <p:cNvSpPr>
                <a:spLocks/>
              </p:cNvSpPr>
              <p:nvPr/>
            </p:nvSpPr>
            <p:spPr bwMode="gray">
              <a:xfrm>
                <a:off x="5548050" y="4110038"/>
                <a:ext cx="41275" cy="133350"/>
              </a:xfrm>
              <a:custGeom>
                <a:avLst/>
                <a:gdLst>
                  <a:gd name="T0" fmla="*/ 10 w 13"/>
                  <a:gd name="T1" fmla="*/ 0 h 42"/>
                  <a:gd name="T2" fmla="*/ 11 w 13"/>
                  <a:gd name="T3" fmla="*/ 1 h 42"/>
                  <a:gd name="T4" fmla="*/ 13 w 13"/>
                  <a:gd name="T5" fmla="*/ 3 h 42"/>
                  <a:gd name="T6" fmla="*/ 12 w 13"/>
                  <a:gd name="T7" fmla="*/ 5 h 42"/>
                  <a:gd name="T8" fmla="*/ 9 w 13"/>
                  <a:gd name="T9" fmla="*/ 9 h 42"/>
                  <a:gd name="T10" fmla="*/ 6 w 13"/>
                  <a:gd name="T11" fmla="*/ 14 h 42"/>
                  <a:gd name="T12" fmla="*/ 5 w 13"/>
                  <a:gd name="T13" fmla="*/ 17 h 42"/>
                  <a:gd name="T14" fmla="*/ 5 w 13"/>
                  <a:gd name="T15" fmla="*/ 22 h 42"/>
                  <a:gd name="T16" fmla="*/ 5 w 13"/>
                  <a:gd name="T17" fmla="*/ 25 h 42"/>
                  <a:gd name="T18" fmla="*/ 7 w 13"/>
                  <a:gd name="T19" fmla="*/ 30 h 42"/>
                  <a:gd name="T20" fmla="*/ 10 w 13"/>
                  <a:gd name="T21" fmla="*/ 36 h 42"/>
                  <a:gd name="T22" fmla="*/ 12 w 13"/>
                  <a:gd name="T23" fmla="*/ 38 h 42"/>
                  <a:gd name="T24" fmla="*/ 10 w 13"/>
                  <a:gd name="T25" fmla="*/ 42 h 42"/>
                  <a:gd name="T26" fmla="*/ 8 w 13"/>
                  <a:gd name="T27" fmla="*/ 42 h 42"/>
                  <a:gd name="T28" fmla="*/ 5 w 13"/>
                  <a:gd name="T29" fmla="*/ 37 h 42"/>
                  <a:gd name="T30" fmla="*/ 1 w 13"/>
                  <a:gd name="T31" fmla="*/ 30 h 42"/>
                  <a:gd name="T32" fmla="*/ 0 w 13"/>
                  <a:gd name="T33" fmla="*/ 26 h 42"/>
                  <a:gd name="T34" fmla="*/ 0 w 13"/>
                  <a:gd name="T35" fmla="*/ 24 h 42"/>
                  <a:gd name="T36" fmla="*/ 0 w 13"/>
                  <a:gd name="T37" fmla="*/ 20 h 42"/>
                  <a:gd name="T38" fmla="*/ 0 w 13"/>
                  <a:gd name="T39" fmla="*/ 18 h 42"/>
                  <a:gd name="T40" fmla="*/ 2 w 13"/>
                  <a:gd name="T41" fmla="*/ 10 h 42"/>
                  <a:gd name="T42" fmla="*/ 4 w 13"/>
                  <a:gd name="T43" fmla="*/ 6 h 42"/>
                  <a:gd name="T44" fmla="*/ 6 w 13"/>
                  <a:gd name="T45" fmla="*/ 3 h 42"/>
                  <a:gd name="T46" fmla="*/ 8 w 13"/>
                  <a:gd name="T47" fmla="*/ 1 h 42"/>
                  <a:gd name="T48" fmla="*/ 10 w 13"/>
                  <a:gd name="T49" fmla="*/ 0 h 42"/>
                  <a:gd name="T50" fmla="*/ 10 w 13"/>
                  <a:gd name="T5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42">
                    <a:moveTo>
                      <a:pt x="10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1" y="6"/>
                      <a:pt x="9" y="7"/>
                      <a:pt x="9" y="9"/>
                    </a:cubicBezTo>
                    <a:cubicBezTo>
                      <a:pt x="8" y="11"/>
                      <a:pt x="7" y="12"/>
                      <a:pt x="6" y="14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5" y="19"/>
                      <a:pt x="5" y="20"/>
                      <a:pt x="5" y="22"/>
                    </a:cubicBezTo>
                    <a:cubicBezTo>
                      <a:pt x="5" y="23"/>
                      <a:pt x="5" y="24"/>
                      <a:pt x="5" y="25"/>
                    </a:cubicBezTo>
                    <a:cubicBezTo>
                      <a:pt x="6" y="27"/>
                      <a:pt x="6" y="29"/>
                      <a:pt x="7" y="30"/>
                    </a:cubicBezTo>
                    <a:cubicBezTo>
                      <a:pt x="8" y="32"/>
                      <a:pt x="8" y="34"/>
                      <a:pt x="10" y="36"/>
                    </a:cubicBezTo>
                    <a:cubicBezTo>
                      <a:pt x="10" y="36"/>
                      <a:pt x="11" y="37"/>
                      <a:pt x="12" y="38"/>
                    </a:cubicBezTo>
                    <a:cubicBezTo>
                      <a:pt x="13" y="39"/>
                      <a:pt x="12" y="42"/>
                      <a:pt x="10" y="42"/>
                    </a:cubicBezTo>
                    <a:cubicBezTo>
                      <a:pt x="9" y="42"/>
                      <a:pt x="9" y="42"/>
                      <a:pt x="8" y="42"/>
                    </a:cubicBezTo>
                    <a:cubicBezTo>
                      <a:pt x="7" y="40"/>
                      <a:pt x="6" y="39"/>
                      <a:pt x="5" y="37"/>
                    </a:cubicBezTo>
                    <a:cubicBezTo>
                      <a:pt x="3" y="35"/>
                      <a:pt x="2" y="33"/>
                      <a:pt x="1" y="30"/>
                    </a:cubicBezTo>
                    <a:cubicBezTo>
                      <a:pt x="1" y="29"/>
                      <a:pt x="1" y="28"/>
                      <a:pt x="0" y="26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1"/>
                      <a:pt x="0" y="20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1" y="15"/>
                      <a:pt x="1" y="13"/>
                      <a:pt x="2" y="10"/>
                    </a:cubicBezTo>
                    <a:cubicBezTo>
                      <a:pt x="3" y="9"/>
                      <a:pt x="3" y="7"/>
                      <a:pt x="4" y="6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7" y="2"/>
                      <a:pt x="8" y="2"/>
                      <a:pt x="8" y="1"/>
                    </a:cubicBezTo>
                    <a:cubicBezTo>
                      <a:pt x="9" y="1"/>
                      <a:pt x="9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1" name="Freeform 358"/>
              <p:cNvSpPr>
                <a:spLocks/>
              </p:cNvSpPr>
              <p:nvPr/>
            </p:nvSpPr>
            <p:spPr bwMode="gray">
              <a:xfrm>
                <a:off x="5576625" y="4129088"/>
                <a:ext cx="31750" cy="98425"/>
              </a:xfrm>
              <a:custGeom>
                <a:avLst/>
                <a:gdLst>
                  <a:gd name="T0" fmla="*/ 0 w 10"/>
                  <a:gd name="T1" fmla="*/ 15 h 31"/>
                  <a:gd name="T2" fmla="*/ 0 w 10"/>
                  <a:gd name="T3" fmla="*/ 12 h 31"/>
                  <a:gd name="T4" fmla="*/ 1 w 10"/>
                  <a:gd name="T5" fmla="*/ 7 h 31"/>
                  <a:gd name="T6" fmla="*/ 4 w 10"/>
                  <a:gd name="T7" fmla="*/ 3 h 31"/>
                  <a:gd name="T8" fmla="*/ 6 w 10"/>
                  <a:gd name="T9" fmla="*/ 1 h 31"/>
                  <a:gd name="T10" fmla="*/ 8 w 10"/>
                  <a:gd name="T11" fmla="*/ 0 h 31"/>
                  <a:gd name="T12" fmla="*/ 10 w 10"/>
                  <a:gd name="T13" fmla="*/ 2 h 31"/>
                  <a:gd name="T14" fmla="*/ 9 w 10"/>
                  <a:gd name="T15" fmla="*/ 5 h 31"/>
                  <a:gd name="T16" fmla="*/ 6 w 10"/>
                  <a:gd name="T17" fmla="*/ 9 h 31"/>
                  <a:gd name="T18" fmla="*/ 5 w 10"/>
                  <a:gd name="T19" fmla="*/ 13 h 31"/>
                  <a:gd name="T20" fmla="*/ 5 w 10"/>
                  <a:gd name="T21" fmla="*/ 16 h 31"/>
                  <a:gd name="T22" fmla="*/ 6 w 10"/>
                  <a:gd name="T23" fmla="*/ 21 h 31"/>
                  <a:gd name="T24" fmla="*/ 8 w 10"/>
                  <a:gd name="T25" fmla="*/ 25 h 31"/>
                  <a:gd name="T26" fmla="*/ 9 w 10"/>
                  <a:gd name="T27" fmla="*/ 26 h 31"/>
                  <a:gd name="T28" fmla="*/ 10 w 10"/>
                  <a:gd name="T29" fmla="*/ 28 h 31"/>
                  <a:gd name="T30" fmla="*/ 9 w 10"/>
                  <a:gd name="T31" fmla="*/ 30 h 31"/>
                  <a:gd name="T32" fmla="*/ 7 w 10"/>
                  <a:gd name="T33" fmla="*/ 31 h 31"/>
                  <a:gd name="T34" fmla="*/ 6 w 10"/>
                  <a:gd name="T35" fmla="*/ 30 h 31"/>
                  <a:gd name="T36" fmla="*/ 2 w 10"/>
                  <a:gd name="T37" fmla="*/ 25 h 31"/>
                  <a:gd name="T38" fmla="*/ 0 w 10"/>
                  <a:gd name="T39" fmla="*/ 20 h 31"/>
                  <a:gd name="T40" fmla="*/ 0 w 10"/>
                  <a:gd name="T41" fmla="*/ 18 h 31"/>
                  <a:gd name="T42" fmla="*/ 0 w 10"/>
                  <a:gd name="T4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31">
                    <a:moveTo>
                      <a:pt x="0" y="15"/>
                    </a:moveTo>
                    <a:cubicBezTo>
                      <a:pt x="0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1" y="7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0" y="3"/>
                      <a:pt x="10" y="4"/>
                      <a:pt x="9" y="5"/>
                    </a:cubicBezTo>
                    <a:cubicBezTo>
                      <a:pt x="8" y="6"/>
                      <a:pt x="7" y="7"/>
                      <a:pt x="6" y="9"/>
                    </a:cubicBezTo>
                    <a:cubicBezTo>
                      <a:pt x="6" y="10"/>
                      <a:pt x="5" y="11"/>
                      <a:pt x="5" y="13"/>
                    </a:cubicBezTo>
                    <a:cubicBezTo>
                      <a:pt x="5" y="14"/>
                      <a:pt x="5" y="15"/>
                      <a:pt x="5" y="16"/>
                    </a:cubicBezTo>
                    <a:cubicBezTo>
                      <a:pt x="5" y="18"/>
                      <a:pt x="5" y="19"/>
                      <a:pt x="6" y="21"/>
                    </a:cubicBezTo>
                    <a:cubicBezTo>
                      <a:pt x="6" y="22"/>
                      <a:pt x="7" y="24"/>
                      <a:pt x="8" y="25"/>
                    </a:cubicBezTo>
                    <a:cubicBezTo>
                      <a:pt x="8" y="25"/>
                      <a:pt x="9" y="26"/>
                      <a:pt x="9" y="26"/>
                    </a:cubicBezTo>
                    <a:cubicBezTo>
                      <a:pt x="9" y="27"/>
                      <a:pt x="10" y="27"/>
                      <a:pt x="10" y="28"/>
                    </a:cubicBezTo>
                    <a:cubicBezTo>
                      <a:pt x="10" y="29"/>
                      <a:pt x="10" y="29"/>
                      <a:pt x="9" y="30"/>
                    </a:cubicBezTo>
                    <a:cubicBezTo>
                      <a:pt x="8" y="31"/>
                      <a:pt x="8" y="31"/>
                      <a:pt x="7" y="31"/>
                    </a:cubicBezTo>
                    <a:cubicBezTo>
                      <a:pt x="7" y="31"/>
                      <a:pt x="6" y="30"/>
                      <a:pt x="6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4"/>
                      <a:pt x="1" y="22"/>
                      <a:pt x="0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2" name="Freeform 359"/>
              <p:cNvSpPr>
                <a:spLocks/>
              </p:cNvSpPr>
              <p:nvPr/>
            </p:nvSpPr>
            <p:spPr bwMode="gray">
              <a:xfrm>
                <a:off x="5602025" y="4148138"/>
                <a:ext cx="25400" cy="60325"/>
              </a:xfrm>
              <a:custGeom>
                <a:avLst/>
                <a:gdLst>
                  <a:gd name="T0" fmla="*/ 0 w 8"/>
                  <a:gd name="T1" fmla="*/ 9 h 19"/>
                  <a:gd name="T2" fmla="*/ 2 w 8"/>
                  <a:gd name="T3" fmla="*/ 4 h 19"/>
                  <a:gd name="T4" fmla="*/ 4 w 8"/>
                  <a:gd name="T5" fmla="*/ 1 h 19"/>
                  <a:gd name="T6" fmla="*/ 5 w 8"/>
                  <a:gd name="T7" fmla="*/ 0 h 19"/>
                  <a:gd name="T8" fmla="*/ 8 w 8"/>
                  <a:gd name="T9" fmla="*/ 1 h 19"/>
                  <a:gd name="T10" fmla="*/ 8 w 8"/>
                  <a:gd name="T11" fmla="*/ 2 h 19"/>
                  <a:gd name="T12" fmla="*/ 8 w 8"/>
                  <a:gd name="T13" fmla="*/ 4 h 19"/>
                  <a:gd name="T14" fmla="*/ 5 w 8"/>
                  <a:gd name="T15" fmla="*/ 8 h 19"/>
                  <a:gd name="T16" fmla="*/ 5 w 8"/>
                  <a:gd name="T17" fmla="*/ 10 h 19"/>
                  <a:gd name="T18" fmla="*/ 7 w 8"/>
                  <a:gd name="T19" fmla="*/ 14 h 19"/>
                  <a:gd name="T20" fmla="*/ 8 w 8"/>
                  <a:gd name="T21" fmla="*/ 15 h 19"/>
                  <a:gd name="T22" fmla="*/ 8 w 8"/>
                  <a:gd name="T23" fmla="*/ 17 h 19"/>
                  <a:gd name="T24" fmla="*/ 6 w 8"/>
                  <a:gd name="T25" fmla="*/ 19 h 19"/>
                  <a:gd name="T26" fmla="*/ 4 w 8"/>
                  <a:gd name="T27" fmla="*/ 18 h 19"/>
                  <a:gd name="T28" fmla="*/ 1 w 8"/>
                  <a:gd name="T29" fmla="*/ 15 h 19"/>
                  <a:gd name="T30" fmla="*/ 0 w 8"/>
                  <a:gd name="T31" fmla="*/ 11 h 19"/>
                  <a:gd name="T32" fmla="*/ 0 w 8"/>
                  <a:gd name="T3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19">
                    <a:moveTo>
                      <a:pt x="0" y="9"/>
                    </a:moveTo>
                    <a:cubicBezTo>
                      <a:pt x="0" y="7"/>
                      <a:pt x="1" y="5"/>
                      <a:pt x="2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6" y="5"/>
                      <a:pt x="6" y="7"/>
                      <a:pt x="5" y="8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5" y="12"/>
                      <a:pt x="6" y="13"/>
                      <a:pt x="7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6"/>
                      <a:pt x="8" y="17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5" y="19"/>
                      <a:pt x="4" y="19"/>
                      <a:pt x="4" y="18"/>
                    </a:cubicBezTo>
                    <a:cubicBezTo>
                      <a:pt x="3" y="17"/>
                      <a:pt x="2" y="16"/>
                      <a:pt x="1" y="15"/>
                    </a:cubicBezTo>
                    <a:cubicBezTo>
                      <a:pt x="1" y="14"/>
                      <a:pt x="0" y="12"/>
                      <a:pt x="0" y="11"/>
                    </a:cubicBezTo>
                    <a:cubicBezTo>
                      <a:pt x="0" y="11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673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3631012" y="4313238"/>
            <a:ext cx="144725" cy="14472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700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 bwMode="gray"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Techem Telsiz/ Radyo Sistemi Nasıl Çalışır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 bwMode="gray"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Presentation title, author, location, date (DD.MM.YYYY)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  <p:custDataLst>
              <p:tags r:id="rId26"/>
            </p:custDataLst>
          </p:nvPr>
        </p:nvSpPr>
        <p:spPr bwMode="gray"/>
        <p:txBody>
          <a:bodyPr/>
          <a:lstStyle/>
          <a:p>
            <a:r>
              <a:rPr lang="en-GB" dirty="0"/>
              <a:t>01	Techem </a:t>
            </a:r>
            <a:r>
              <a:rPr lang="tr-TR" dirty="0"/>
              <a:t>Telsiz/ Radyo Sistemi</a:t>
            </a:r>
            <a:endParaRPr lang="en-GB" dirty="0"/>
          </a:p>
        </p:txBody>
      </p:sp>
      <p:cxnSp>
        <p:nvCxnSpPr>
          <p:cNvPr id="591" name="Gerader Verbinder 15"/>
          <p:cNvCxnSpPr/>
          <p:nvPr>
            <p:custDataLst>
              <p:tags r:id="rId27"/>
            </p:custDataLst>
          </p:nvPr>
        </p:nvCxnSpPr>
        <p:spPr bwMode="gray">
          <a:xfrm>
            <a:off x="464400" y="4770000"/>
            <a:ext cx="3902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Gerader Verbinder 15"/>
          <p:cNvCxnSpPr/>
          <p:nvPr>
            <p:custDataLst>
              <p:tags r:id="rId28"/>
            </p:custDataLst>
          </p:nvPr>
        </p:nvCxnSpPr>
        <p:spPr bwMode="gray">
          <a:xfrm>
            <a:off x="5642508" y="4770000"/>
            <a:ext cx="30331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554C96C6-89A8-406F-8EE6-F01CE71AB3DD}"/>
              </a:ext>
            </a:extLst>
          </p:cNvPr>
          <p:cNvGrpSpPr/>
          <p:nvPr>
            <p:custDataLst>
              <p:tags r:id="rId29"/>
            </p:custDataLst>
          </p:nvPr>
        </p:nvGrpSpPr>
        <p:grpSpPr bwMode="gray">
          <a:xfrm>
            <a:off x="4090725" y="3509963"/>
            <a:ext cx="219075" cy="120650"/>
            <a:chOff x="4090725" y="3509963"/>
            <a:chExt cx="219075" cy="120650"/>
          </a:xfrm>
        </p:grpSpPr>
        <p:grpSp>
          <p:nvGrpSpPr>
            <p:cNvPr id="629" name="Gruppieren 23069">
              <a:extLst>
                <a:ext uri="{FF2B5EF4-FFF2-40B4-BE49-F238E27FC236}">
                  <a16:creationId xmlns:a16="http://schemas.microsoft.com/office/drawing/2014/main" id="{709B68D1-CC1F-4EF6-A4F0-48A85CA63D4B}"/>
                </a:ext>
              </a:extLst>
            </p:cNvPr>
            <p:cNvGrpSpPr/>
            <p:nvPr/>
          </p:nvGrpSpPr>
          <p:grpSpPr bwMode="gray">
            <a:xfrm>
              <a:off x="4090725" y="3522663"/>
              <a:ext cx="101600" cy="107950"/>
              <a:chOff x="4090725" y="3522663"/>
              <a:chExt cx="101600" cy="107950"/>
            </a:xfrm>
          </p:grpSpPr>
          <p:sp>
            <p:nvSpPr>
              <p:cNvPr id="656" name="Freeform 484">
                <a:extLst>
                  <a:ext uri="{FF2B5EF4-FFF2-40B4-BE49-F238E27FC236}">
                    <a16:creationId xmlns:a16="http://schemas.microsoft.com/office/drawing/2014/main" id="{B6966EB9-8576-423F-87ED-E3233486AE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0725" y="3522663"/>
                <a:ext cx="92075" cy="107950"/>
              </a:xfrm>
              <a:custGeom>
                <a:avLst/>
                <a:gdLst>
                  <a:gd name="T0" fmla="*/ 1 w 29"/>
                  <a:gd name="T1" fmla="*/ 1 h 34"/>
                  <a:gd name="T2" fmla="*/ 2 w 29"/>
                  <a:gd name="T3" fmla="*/ 1 h 34"/>
                  <a:gd name="T4" fmla="*/ 5 w 29"/>
                  <a:gd name="T5" fmla="*/ 1 h 34"/>
                  <a:gd name="T6" fmla="*/ 5 w 29"/>
                  <a:gd name="T7" fmla="*/ 3 h 34"/>
                  <a:gd name="T8" fmla="*/ 6 w 29"/>
                  <a:gd name="T9" fmla="*/ 9 h 34"/>
                  <a:gd name="T10" fmla="*/ 7 w 29"/>
                  <a:gd name="T11" fmla="*/ 14 h 34"/>
                  <a:gd name="T12" fmla="*/ 9 w 29"/>
                  <a:gd name="T13" fmla="*/ 17 h 34"/>
                  <a:gd name="T14" fmla="*/ 11 w 29"/>
                  <a:gd name="T15" fmla="*/ 21 h 34"/>
                  <a:gd name="T16" fmla="*/ 13 w 29"/>
                  <a:gd name="T17" fmla="*/ 23 h 34"/>
                  <a:gd name="T18" fmla="*/ 18 w 29"/>
                  <a:gd name="T19" fmla="*/ 26 h 34"/>
                  <a:gd name="T20" fmla="*/ 23 w 29"/>
                  <a:gd name="T21" fmla="*/ 28 h 34"/>
                  <a:gd name="T22" fmla="*/ 26 w 29"/>
                  <a:gd name="T23" fmla="*/ 29 h 34"/>
                  <a:gd name="T24" fmla="*/ 28 w 29"/>
                  <a:gd name="T25" fmla="*/ 33 h 34"/>
                  <a:gd name="T26" fmla="*/ 26 w 29"/>
                  <a:gd name="T27" fmla="*/ 34 h 34"/>
                  <a:gd name="T28" fmla="*/ 21 w 29"/>
                  <a:gd name="T29" fmla="*/ 33 h 34"/>
                  <a:gd name="T30" fmla="*/ 13 w 29"/>
                  <a:gd name="T31" fmla="*/ 30 h 34"/>
                  <a:gd name="T32" fmla="*/ 10 w 29"/>
                  <a:gd name="T33" fmla="*/ 27 h 34"/>
                  <a:gd name="T34" fmla="*/ 9 w 29"/>
                  <a:gd name="T35" fmla="*/ 26 h 34"/>
                  <a:gd name="T36" fmla="*/ 6 w 29"/>
                  <a:gd name="T37" fmla="*/ 23 h 34"/>
                  <a:gd name="T38" fmla="*/ 5 w 29"/>
                  <a:gd name="T39" fmla="*/ 21 h 34"/>
                  <a:gd name="T40" fmla="*/ 1 w 29"/>
                  <a:gd name="T41" fmla="*/ 14 h 34"/>
                  <a:gd name="T42" fmla="*/ 1 w 29"/>
                  <a:gd name="T43" fmla="*/ 9 h 34"/>
                  <a:gd name="T44" fmla="*/ 0 w 29"/>
                  <a:gd name="T45" fmla="*/ 5 h 34"/>
                  <a:gd name="T46" fmla="*/ 0 w 29"/>
                  <a:gd name="T47" fmla="*/ 3 h 34"/>
                  <a:gd name="T48" fmla="*/ 1 w 29"/>
                  <a:gd name="T49" fmla="*/ 1 h 34"/>
                  <a:gd name="T50" fmla="*/ 1 w 29"/>
                  <a:gd name="T5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34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5"/>
                      <a:pt x="5" y="7"/>
                      <a:pt x="6" y="9"/>
                    </a:cubicBezTo>
                    <a:cubicBezTo>
                      <a:pt x="6" y="11"/>
                      <a:pt x="6" y="12"/>
                      <a:pt x="7" y="14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9" y="18"/>
                      <a:pt x="10" y="20"/>
                      <a:pt x="11" y="21"/>
                    </a:cubicBezTo>
                    <a:cubicBezTo>
                      <a:pt x="12" y="22"/>
                      <a:pt x="12" y="22"/>
                      <a:pt x="13" y="23"/>
                    </a:cubicBezTo>
                    <a:cubicBezTo>
                      <a:pt x="15" y="24"/>
                      <a:pt x="16" y="25"/>
                      <a:pt x="18" y="26"/>
                    </a:cubicBezTo>
                    <a:cubicBezTo>
                      <a:pt x="20" y="27"/>
                      <a:pt x="22" y="28"/>
                      <a:pt x="23" y="28"/>
                    </a:cubicBezTo>
                    <a:cubicBezTo>
                      <a:pt x="24" y="29"/>
                      <a:pt x="25" y="29"/>
                      <a:pt x="26" y="29"/>
                    </a:cubicBezTo>
                    <a:cubicBezTo>
                      <a:pt x="28" y="29"/>
                      <a:pt x="29" y="32"/>
                      <a:pt x="28" y="33"/>
                    </a:cubicBezTo>
                    <a:cubicBezTo>
                      <a:pt x="28" y="34"/>
                      <a:pt x="27" y="34"/>
                      <a:pt x="26" y="34"/>
                    </a:cubicBezTo>
                    <a:cubicBezTo>
                      <a:pt x="24" y="34"/>
                      <a:pt x="22" y="34"/>
                      <a:pt x="21" y="33"/>
                    </a:cubicBezTo>
                    <a:cubicBezTo>
                      <a:pt x="18" y="32"/>
                      <a:pt x="16" y="31"/>
                      <a:pt x="13" y="30"/>
                    </a:cubicBezTo>
                    <a:cubicBezTo>
                      <a:pt x="12" y="29"/>
                      <a:pt x="11" y="28"/>
                      <a:pt x="10" y="27"/>
                    </a:cubicBezTo>
                    <a:cubicBezTo>
                      <a:pt x="10" y="27"/>
                      <a:pt x="9" y="26"/>
                      <a:pt x="9" y="26"/>
                    </a:cubicBezTo>
                    <a:cubicBezTo>
                      <a:pt x="8" y="25"/>
                      <a:pt x="7" y="24"/>
                      <a:pt x="6" y="23"/>
                    </a:cubicBezTo>
                    <a:cubicBezTo>
                      <a:pt x="6" y="22"/>
                      <a:pt x="5" y="21"/>
                      <a:pt x="5" y="21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7" name="Freeform 485">
                <a:extLst>
                  <a:ext uri="{FF2B5EF4-FFF2-40B4-BE49-F238E27FC236}">
                    <a16:creationId xmlns:a16="http://schemas.microsoft.com/office/drawing/2014/main" id="{6920F88B-95A4-4BA2-BF5B-77C1F10B36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19300" y="3525838"/>
                <a:ext cx="66675" cy="79375"/>
              </a:xfrm>
              <a:custGeom>
                <a:avLst/>
                <a:gdLst>
                  <a:gd name="T0" fmla="*/ 4 w 21"/>
                  <a:gd name="T1" fmla="*/ 17 h 25"/>
                  <a:gd name="T2" fmla="*/ 3 w 21"/>
                  <a:gd name="T3" fmla="*/ 15 h 25"/>
                  <a:gd name="T4" fmla="*/ 1 w 21"/>
                  <a:gd name="T5" fmla="*/ 10 h 25"/>
                  <a:gd name="T6" fmla="*/ 0 w 21"/>
                  <a:gd name="T7" fmla="*/ 4 h 25"/>
                  <a:gd name="T8" fmla="*/ 0 w 21"/>
                  <a:gd name="T9" fmla="*/ 2 h 25"/>
                  <a:gd name="T10" fmla="*/ 2 w 21"/>
                  <a:gd name="T11" fmla="*/ 0 h 25"/>
                  <a:gd name="T12" fmla="*/ 4 w 21"/>
                  <a:gd name="T13" fmla="*/ 0 h 25"/>
                  <a:gd name="T14" fmla="*/ 5 w 21"/>
                  <a:gd name="T15" fmla="*/ 3 h 25"/>
                  <a:gd name="T16" fmla="*/ 5 w 21"/>
                  <a:gd name="T17" fmla="*/ 8 h 25"/>
                  <a:gd name="T18" fmla="*/ 7 w 21"/>
                  <a:gd name="T19" fmla="*/ 12 h 25"/>
                  <a:gd name="T20" fmla="*/ 9 w 21"/>
                  <a:gd name="T21" fmla="*/ 14 h 25"/>
                  <a:gd name="T22" fmla="*/ 13 w 21"/>
                  <a:gd name="T23" fmla="*/ 17 h 25"/>
                  <a:gd name="T24" fmla="*/ 17 w 21"/>
                  <a:gd name="T25" fmla="*/ 19 h 25"/>
                  <a:gd name="T26" fmla="*/ 19 w 21"/>
                  <a:gd name="T27" fmla="*/ 19 h 25"/>
                  <a:gd name="T28" fmla="*/ 20 w 21"/>
                  <a:gd name="T29" fmla="*/ 20 h 25"/>
                  <a:gd name="T30" fmla="*/ 21 w 21"/>
                  <a:gd name="T31" fmla="*/ 22 h 25"/>
                  <a:gd name="T32" fmla="*/ 20 w 21"/>
                  <a:gd name="T33" fmla="*/ 24 h 25"/>
                  <a:gd name="T34" fmla="*/ 18 w 21"/>
                  <a:gd name="T35" fmla="*/ 25 h 25"/>
                  <a:gd name="T36" fmla="*/ 13 w 21"/>
                  <a:gd name="T37" fmla="*/ 23 h 25"/>
                  <a:gd name="T38" fmla="*/ 8 w 21"/>
                  <a:gd name="T39" fmla="*/ 21 h 25"/>
                  <a:gd name="T40" fmla="*/ 6 w 21"/>
                  <a:gd name="T41" fmla="*/ 19 h 25"/>
                  <a:gd name="T42" fmla="*/ 4 w 21"/>
                  <a:gd name="T4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5">
                    <a:moveTo>
                      <a:pt x="4" y="17"/>
                    </a:moveTo>
                    <a:cubicBezTo>
                      <a:pt x="4" y="16"/>
                      <a:pt x="3" y="15"/>
                      <a:pt x="3" y="15"/>
                    </a:cubicBezTo>
                    <a:cubicBezTo>
                      <a:pt x="2" y="13"/>
                      <a:pt x="1" y="11"/>
                      <a:pt x="1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4"/>
                      <a:pt x="5" y="6"/>
                      <a:pt x="5" y="8"/>
                    </a:cubicBezTo>
                    <a:cubicBezTo>
                      <a:pt x="6" y="9"/>
                      <a:pt x="6" y="10"/>
                      <a:pt x="7" y="12"/>
                    </a:cubicBezTo>
                    <a:cubicBezTo>
                      <a:pt x="7" y="13"/>
                      <a:pt x="8" y="13"/>
                      <a:pt x="9" y="14"/>
                    </a:cubicBezTo>
                    <a:cubicBezTo>
                      <a:pt x="10" y="16"/>
                      <a:pt x="11" y="17"/>
                      <a:pt x="13" y="17"/>
                    </a:cubicBezTo>
                    <a:cubicBezTo>
                      <a:pt x="14" y="18"/>
                      <a:pt x="15" y="19"/>
                      <a:pt x="17" y="19"/>
                    </a:cubicBezTo>
                    <a:cubicBezTo>
                      <a:pt x="18" y="19"/>
                      <a:pt x="18" y="19"/>
                      <a:pt x="19" y="19"/>
                    </a:cubicBezTo>
                    <a:cubicBezTo>
                      <a:pt x="19" y="20"/>
                      <a:pt x="20" y="20"/>
                      <a:pt x="20" y="20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1" y="23"/>
                      <a:pt x="21" y="24"/>
                      <a:pt x="20" y="24"/>
                    </a:cubicBezTo>
                    <a:cubicBezTo>
                      <a:pt x="20" y="24"/>
                      <a:pt x="19" y="25"/>
                      <a:pt x="18" y="25"/>
                    </a:cubicBezTo>
                    <a:cubicBezTo>
                      <a:pt x="16" y="24"/>
                      <a:pt x="15" y="24"/>
                      <a:pt x="13" y="23"/>
                    </a:cubicBezTo>
                    <a:cubicBezTo>
                      <a:pt x="11" y="23"/>
                      <a:pt x="10" y="22"/>
                      <a:pt x="8" y="21"/>
                    </a:cubicBezTo>
                    <a:cubicBezTo>
                      <a:pt x="7" y="20"/>
                      <a:pt x="7" y="20"/>
                      <a:pt x="6" y="19"/>
                    </a:cubicBezTo>
                    <a:cubicBezTo>
                      <a:pt x="6" y="18"/>
                      <a:pt x="5" y="18"/>
                      <a:pt x="4" y="17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8" name="Freeform 486">
                <a:extLst>
                  <a:ext uri="{FF2B5EF4-FFF2-40B4-BE49-F238E27FC236}">
                    <a16:creationId xmlns:a16="http://schemas.microsoft.com/office/drawing/2014/main" id="{3E3D9598-336A-47C2-B98D-C7BBF90CE7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4700" y="3525838"/>
                <a:ext cx="47625" cy="50800"/>
              </a:xfrm>
              <a:custGeom>
                <a:avLst/>
                <a:gdLst>
                  <a:gd name="T0" fmla="*/ 3 w 15"/>
                  <a:gd name="T1" fmla="*/ 12 h 16"/>
                  <a:gd name="T2" fmla="*/ 1 w 15"/>
                  <a:gd name="T3" fmla="*/ 6 h 16"/>
                  <a:gd name="T4" fmla="*/ 0 w 15"/>
                  <a:gd name="T5" fmla="*/ 3 h 16"/>
                  <a:gd name="T6" fmla="*/ 1 w 15"/>
                  <a:gd name="T7" fmla="*/ 2 h 16"/>
                  <a:gd name="T8" fmla="*/ 3 w 15"/>
                  <a:gd name="T9" fmla="*/ 0 h 16"/>
                  <a:gd name="T10" fmla="*/ 5 w 15"/>
                  <a:gd name="T11" fmla="*/ 1 h 16"/>
                  <a:gd name="T12" fmla="*/ 6 w 15"/>
                  <a:gd name="T13" fmla="*/ 3 h 16"/>
                  <a:gd name="T14" fmla="*/ 6 w 15"/>
                  <a:gd name="T15" fmla="*/ 7 h 16"/>
                  <a:gd name="T16" fmla="*/ 7 w 15"/>
                  <a:gd name="T17" fmla="*/ 9 h 16"/>
                  <a:gd name="T18" fmla="*/ 11 w 15"/>
                  <a:gd name="T19" fmla="*/ 11 h 16"/>
                  <a:gd name="T20" fmla="*/ 12 w 15"/>
                  <a:gd name="T21" fmla="*/ 11 h 16"/>
                  <a:gd name="T22" fmla="*/ 14 w 15"/>
                  <a:gd name="T23" fmla="*/ 12 h 16"/>
                  <a:gd name="T24" fmla="*/ 14 w 15"/>
                  <a:gd name="T25" fmla="*/ 15 h 16"/>
                  <a:gd name="T26" fmla="*/ 12 w 15"/>
                  <a:gd name="T27" fmla="*/ 16 h 16"/>
                  <a:gd name="T28" fmla="*/ 7 w 15"/>
                  <a:gd name="T29" fmla="*/ 15 h 16"/>
                  <a:gd name="T30" fmla="*/ 4 w 15"/>
                  <a:gd name="T31" fmla="*/ 13 h 16"/>
                  <a:gd name="T32" fmla="*/ 3 w 15"/>
                  <a:gd name="T3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3" y="12"/>
                    </a:moveTo>
                    <a:cubicBezTo>
                      <a:pt x="2" y="10"/>
                      <a:pt x="1" y="8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4"/>
                      <a:pt x="6" y="6"/>
                      <a:pt x="6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4" y="11"/>
                      <a:pt x="14" y="12"/>
                    </a:cubicBezTo>
                    <a:cubicBezTo>
                      <a:pt x="15" y="13"/>
                      <a:pt x="15" y="14"/>
                      <a:pt x="14" y="15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0" y="16"/>
                      <a:pt x="9" y="16"/>
                      <a:pt x="7" y="15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4" y="13"/>
                      <a:pt x="4" y="12"/>
                      <a:pt x="3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30" name="Oval 468">
              <a:extLst>
                <a:ext uri="{FF2B5EF4-FFF2-40B4-BE49-F238E27FC236}">
                  <a16:creationId xmlns:a16="http://schemas.microsoft.com/office/drawing/2014/main" id="{C2E2175F-829D-485A-AC4D-E52635EC95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59000" y="3509963"/>
              <a:ext cx="41275" cy="412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1" name="Oval 471">
              <a:extLst>
                <a:ext uri="{FF2B5EF4-FFF2-40B4-BE49-F238E27FC236}">
                  <a16:creationId xmlns:a16="http://schemas.microsoft.com/office/drawing/2014/main" id="{53E96D10-90E2-4D99-9D23-074C4136EF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06625" y="3525838"/>
              <a:ext cx="3175" cy="952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2" name="Oval 472">
              <a:extLst>
                <a:ext uri="{FF2B5EF4-FFF2-40B4-BE49-F238E27FC236}">
                  <a16:creationId xmlns:a16="http://schemas.microsoft.com/office/drawing/2014/main" id="{D0252B43-838C-4555-83E2-5FD08177A2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5350" y="3513138"/>
              <a:ext cx="31750" cy="31750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3" name="Freeform 473">
              <a:extLst>
                <a:ext uri="{FF2B5EF4-FFF2-40B4-BE49-F238E27FC236}">
                  <a16:creationId xmlns:a16="http://schemas.microsoft.com/office/drawing/2014/main" id="{43C74D8E-240C-4F34-9496-CD2C4705E08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1225" y="3529013"/>
              <a:ext cx="15875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1 h 4"/>
                <a:gd name="T4" fmla="*/ 4 w 5"/>
                <a:gd name="T5" fmla="*/ 3 h 4"/>
                <a:gd name="T6" fmla="*/ 3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4" name="Rectangle 474">
              <a:extLst>
                <a:ext uri="{FF2B5EF4-FFF2-40B4-BE49-F238E27FC236}">
                  <a16:creationId xmlns:a16="http://schemas.microsoft.com/office/drawing/2014/main" id="{950224C6-52CC-4ED9-8504-299AB7D604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8525" y="3522663"/>
              <a:ext cx="22225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5" name="Rectangle 475">
              <a:extLst>
                <a:ext uri="{FF2B5EF4-FFF2-40B4-BE49-F238E27FC236}">
                  <a16:creationId xmlns:a16="http://schemas.microsoft.com/office/drawing/2014/main" id="{726381DC-688D-4743-9AF4-B33CFEA633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8525" y="3529013"/>
              <a:ext cx="9525" cy="317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6" name="Oval 476">
              <a:extLst>
                <a:ext uri="{FF2B5EF4-FFF2-40B4-BE49-F238E27FC236}">
                  <a16:creationId xmlns:a16="http://schemas.microsoft.com/office/drawing/2014/main" id="{172AAEA0-75AA-423B-927A-79580B6B68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8675" y="3509963"/>
              <a:ext cx="41275" cy="412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7" name="Rectangle 478">
              <a:extLst>
                <a:ext uri="{FF2B5EF4-FFF2-40B4-BE49-F238E27FC236}">
                  <a16:creationId xmlns:a16="http://schemas.microsoft.com/office/drawing/2014/main" id="{E06772FB-1955-4F97-8076-1125EF1332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33600" y="3525838"/>
              <a:ext cx="15875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8" name="Oval 479">
              <a:extLst>
                <a:ext uri="{FF2B5EF4-FFF2-40B4-BE49-F238E27FC236}">
                  <a16:creationId xmlns:a16="http://schemas.microsoft.com/office/drawing/2014/main" id="{1C92A0B1-3887-40BE-BD65-D7DF436566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46300" y="3525838"/>
              <a:ext cx="6350" cy="952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9" name="Oval 480">
              <a:extLst>
                <a:ext uri="{FF2B5EF4-FFF2-40B4-BE49-F238E27FC236}">
                  <a16:creationId xmlns:a16="http://schemas.microsoft.com/office/drawing/2014/main" id="{56537CC7-9E66-4170-9749-9756CBCBEE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5025" y="3513138"/>
              <a:ext cx="31750" cy="31750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0" name="Freeform 481">
              <a:extLst>
                <a:ext uri="{FF2B5EF4-FFF2-40B4-BE49-F238E27FC236}">
                  <a16:creationId xmlns:a16="http://schemas.microsoft.com/office/drawing/2014/main" id="{FA4F8A04-CE78-400F-BAE4-1EE69D62C83D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0900" y="3529013"/>
              <a:ext cx="15875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1 h 4"/>
                <a:gd name="T4" fmla="*/ 4 w 5"/>
                <a:gd name="T5" fmla="*/ 3 h 4"/>
                <a:gd name="T6" fmla="*/ 3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2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2" name="Rectangle 482">
              <a:extLst>
                <a:ext uri="{FF2B5EF4-FFF2-40B4-BE49-F238E27FC236}">
                  <a16:creationId xmlns:a16="http://schemas.microsoft.com/office/drawing/2014/main" id="{CC35C5CB-9A0C-4D41-9CF6-232A9D3243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8200" y="3522663"/>
              <a:ext cx="22225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5" name="Rectangle 483">
              <a:extLst>
                <a:ext uri="{FF2B5EF4-FFF2-40B4-BE49-F238E27FC236}">
                  <a16:creationId xmlns:a16="http://schemas.microsoft.com/office/drawing/2014/main" id="{AD720E60-F3D6-46B5-855D-B2DC141030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8200" y="3529013"/>
              <a:ext cx="9525" cy="317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07" name="Group 706">
            <a:extLst>
              <a:ext uri="{FF2B5EF4-FFF2-40B4-BE49-F238E27FC236}">
                <a16:creationId xmlns:a16="http://schemas.microsoft.com/office/drawing/2014/main" id="{2D042444-E553-4BB4-A032-FD109F1ABC76}"/>
              </a:ext>
            </a:extLst>
          </p:cNvPr>
          <p:cNvGrpSpPr/>
          <p:nvPr>
            <p:custDataLst>
              <p:tags r:id="rId30"/>
            </p:custDataLst>
          </p:nvPr>
        </p:nvGrpSpPr>
        <p:grpSpPr bwMode="gray">
          <a:xfrm>
            <a:off x="4090725" y="2885282"/>
            <a:ext cx="219075" cy="120650"/>
            <a:chOff x="4090725" y="3509963"/>
            <a:chExt cx="219075" cy="120650"/>
          </a:xfrm>
        </p:grpSpPr>
        <p:grpSp>
          <p:nvGrpSpPr>
            <p:cNvPr id="709" name="Gruppieren 23069">
              <a:extLst>
                <a:ext uri="{FF2B5EF4-FFF2-40B4-BE49-F238E27FC236}">
                  <a16:creationId xmlns:a16="http://schemas.microsoft.com/office/drawing/2014/main" id="{A5B8AB9A-D0F6-4F22-B0A4-7D90C27BD223}"/>
                </a:ext>
              </a:extLst>
            </p:cNvPr>
            <p:cNvGrpSpPr/>
            <p:nvPr/>
          </p:nvGrpSpPr>
          <p:grpSpPr bwMode="gray">
            <a:xfrm>
              <a:off x="4090725" y="3522663"/>
              <a:ext cx="101600" cy="107950"/>
              <a:chOff x="4090725" y="3522663"/>
              <a:chExt cx="101600" cy="107950"/>
            </a:xfrm>
          </p:grpSpPr>
          <p:sp>
            <p:nvSpPr>
              <p:cNvPr id="723" name="Freeform 484">
                <a:extLst>
                  <a:ext uri="{FF2B5EF4-FFF2-40B4-BE49-F238E27FC236}">
                    <a16:creationId xmlns:a16="http://schemas.microsoft.com/office/drawing/2014/main" id="{ADAEE10D-9392-43D1-B08A-26F4884837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0725" y="3522663"/>
                <a:ext cx="92075" cy="107950"/>
              </a:xfrm>
              <a:custGeom>
                <a:avLst/>
                <a:gdLst>
                  <a:gd name="T0" fmla="*/ 1 w 29"/>
                  <a:gd name="T1" fmla="*/ 1 h 34"/>
                  <a:gd name="T2" fmla="*/ 2 w 29"/>
                  <a:gd name="T3" fmla="*/ 1 h 34"/>
                  <a:gd name="T4" fmla="*/ 5 w 29"/>
                  <a:gd name="T5" fmla="*/ 1 h 34"/>
                  <a:gd name="T6" fmla="*/ 5 w 29"/>
                  <a:gd name="T7" fmla="*/ 3 h 34"/>
                  <a:gd name="T8" fmla="*/ 6 w 29"/>
                  <a:gd name="T9" fmla="*/ 9 h 34"/>
                  <a:gd name="T10" fmla="*/ 7 w 29"/>
                  <a:gd name="T11" fmla="*/ 14 h 34"/>
                  <a:gd name="T12" fmla="*/ 9 w 29"/>
                  <a:gd name="T13" fmla="*/ 17 h 34"/>
                  <a:gd name="T14" fmla="*/ 11 w 29"/>
                  <a:gd name="T15" fmla="*/ 21 h 34"/>
                  <a:gd name="T16" fmla="*/ 13 w 29"/>
                  <a:gd name="T17" fmla="*/ 23 h 34"/>
                  <a:gd name="T18" fmla="*/ 18 w 29"/>
                  <a:gd name="T19" fmla="*/ 26 h 34"/>
                  <a:gd name="T20" fmla="*/ 23 w 29"/>
                  <a:gd name="T21" fmla="*/ 28 h 34"/>
                  <a:gd name="T22" fmla="*/ 26 w 29"/>
                  <a:gd name="T23" fmla="*/ 29 h 34"/>
                  <a:gd name="T24" fmla="*/ 28 w 29"/>
                  <a:gd name="T25" fmla="*/ 33 h 34"/>
                  <a:gd name="T26" fmla="*/ 26 w 29"/>
                  <a:gd name="T27" fmla="*/ 34 h 34"/>
                  <a:gd name="T28" fmla="*/ 21 w 29"/>
                  <a:gd name="T29" fmla="*/ 33 h 34"/>
                  <a:gd name="T30" fmla="*/ 13 w 29"/>
                  <a:gd name="T31" fmla="*/ 30 h 34"/>
                  <a:gd name="T32" fmla="*/ 10 w 29"/>
                  <a:gd name="T33" fmla="*/ 27 h 34"/>
                  <a:gd name="T34" fmla="*/ 9 w 29"/>
                  <a:gd name="T35" fmla="*/ 26 h 34"/>
                  <a:gd name="T36" fmla="*/ 6 w 29"/>
                  <a:gd name="T37" fmla="*/ 23 h 34"/>
                  <a:gd name="T38" fmla="*/ 5 w 29"/>
                  <a:gd name="T39" fmla="*/ 21 h 34"/>
                  <a:gd name="T40" fmla="*/ 1 w 29"/>
                  <a:gd name="T41" fmla="*/ 14 h 34"/>
                  <a:gd name="T42" fmla="*/ 1 w 29"/>
                  <a:gd name="T43" fmla="*/ 9 h 34"/>
                  <a:gd name="T44" fmla="*/ 0 w 29"/>
                  <a:gd name="T45" fmla="*/ 5 h 34"/>
                  <a:gd name="T46" fmla="*/ 0 w 29"/>
                  <a:gd name="T47" fmla="*/ 3 h 34"/>
                  <a:gd name="T48" fmla="*/ 1 w 29"/>
                  <a:gd name="T49" fmla="*/ 1 h 34"/>
                  <a:gd name="T50" fmla="*/ 1 w 29"/>
                  <a:gd name="T5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34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5"/>
                      <a:pt x="5" y="7"/>
                      <a:pt x="6" y="9"/>
                    </a:cubicBezTo>
                    <a:cubicBezTo>
                      <a:pt x="6" y="11"/>
                      <a:pt x="6" y="12"/>
                      <a:pt x="7" y="14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9" y="18"/>
                      <a:pt x="10" y="20"/>
                      <a:pt x="11" y="21"/>
                    </a:cubicBezTo>
                    <a:cubicBezTo>
                      <a:pt x="12" y="22"/>
                      <a:pt x="12" y="22"/>
                      <a:pt x="13" y="23"/>
                    </a:cubicBezTo>
                    <a:cubicBezTo>
                      <a:pt x="15" y="24"/>
                      <a:pt x="16" y="25"/>
                      <a:pt x="18" y="26"/>
                    </a:cubicBezTo>
                    <a:cubicBezTo>
                      <a:pt x="20" y="27"/>
                      <a:pt x="22" y="28"/>
                      <a:pt x="23" y="28"/>
                    </a:cubicBezTo>
                    <a:cubicBezTo>
                      <a:pt x="24" y="29"/>
                      <a:pt x="25" y="29"/>
                      <a:pt x="26" y="29"/>
                    </a:cubicBezTo>
                    <a:cubicBezTo>
                      <a:pt x="28" y="29"/>
                      <a:pt x="29" y="32"/>
                      <a:pt x="28" y="33"/>
                    </a:cubicBezTo>
                    <a:cubicBezTo>
                      <a:pt x="28" y="34"/>
                      <a:pt x="27" y="34"/>
                      <a:pt x="26" y="34"/>
                    </a:cubicBezTo>
                    <a:cubicBezTo>
                      <a:pt x="24" y="34"/>
                      <a:pt x="22" y="34"/>
                      <a:pt x="21" y="33"/>
                    </a:cubicBezTo>
                    <a:cubicBezTo>
                      <a:pt x="18" y="32"/>
                      <a:pt x="16" y="31"/>
                      <a:pt x="13" y="30"/>
                    </a:cubicBezTo>
                    <a:cubicBezTo>
                      <a:pt x="12" y="29"/>
                      <a:pt x="11" y="28"/>
                      <a:pt x="10" y="27"/>
                    </a:cubicBezTo>
                    <a:cubicBezTo>
                      <a:pt x="10" y="27"/>
                      <a:pt x="9" y="26"/>
                      <a:pt x="9" y="26"/>
                    </a:cubicBezTo>
                    <a:cubicBezTo>
                      <a:pt x="8" y="25"/>
                      <a:pt x="7" y="24"/>
                      <a:pt x="6" y="23"/>
                    </a:cubicBezTo>
                    <a:cubicBezTo>
                      <a:pt x="6" y="22"/>
                      <a:pt x="5" y="21"/>
                      <a:pt x="5" y="21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4" name="Freeform 485">
                <a:extLst>
                  <a:ext uri="{FF2B5EF4-FFF2-40B4-BE49-F238E27FC236}">
                    <a16:creationId xmlns:a16="http://schemas.microsoft.com/office/drawing/2014/main" id="{2C953FA8-0E49-4696-A290-39871FBDE6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19300" y="3525838"/>
                <a:ext cx="66675" cy="79375"/>
              </a:xfrm>
              <a:custGeom>
                <a:avLst/>
                <a:gdLst>
                  <a:gd name="T0" fmla="*/ 4 w 21"/>
                  <a:gd name="T1" fmla="*/ 17 h 25"/>
                  <a:gd name="T2" fmla="*/ 3 w 21"/>
                  <a:gd name="T3" fmla="*/ 15 h 25"/>
                  <a:gd name="T4" fmla="*/ 1 w 21"/>
                  <a:gd name="T5" fmla="*/ 10 h 25"/>
                  <a:gd name="T6" fmla="*/ 0 w 21"/>
                  <a:gd name="T7" fmla="*/ 4 h 25"/>
                  <a:gd name="T8" fmla="*/ 0 w 21"/>
                  <a:gd name="T9" fmla="*/ 2 h 25"/>
                  <a:gd name="T10" fmla="*/ 2 w 21"/>
                  <a:gd name="T11" fmla="*/ 0 h 25"/>
                  <a:gd name="T12" fmla="*/ 4 w 21"/>
                  <a:gd name="T13" fmla="*/ 0 h 25"/>
                  <a:gd name="T14" fmla="*/ 5 w 21"/>
                  <a:gd name="T15" fmla="*/ 3 h 25"/>
                  <a:gd name="T16" fmla="*/ 5 w 21"/>
                  <a:gd name="T17" fmla="*/ 8 h 25"/>
                  <a:gd name="T18" fmla="*/ 7 w 21"/>
                  <a:gd name="T19" fmla="*/ 12 h 25"/>
                  <a:gd name="T20" fmla="*/ 9 w 21"/>
                  <a:gd name="T21" fmla="*/ 14 h 25"/>
                  <a:gd name="T22" fmla="*/ 13 w 21"/>
                  <a:gd name="T23" fmla="*/ 17 h 25"/>
                  <a:gd name="T24" fmla="*/ 17 w 21"/>
                  <a:gd name="T25" fmla="*/ 19 h 25"/>
                  <a:gd name="T26" fmla="*/ 19 w 21"/>
                  <a:gd name="T27" fmla="*/ 19 h 25"/>
                  <a:gd name="T28" fmla="*/ 20 w 21"/>
                  <a:gd name="T29" fmla="*/ 20 h 25"/>
                  <a:gd name="T30" fmla="*/ 21 w 21"/>
                  <a:gd name="T31" fmla="*/ 22 h 25"/>
                  <a:gd name="T32" fmla="*/ 20 w 21"/>
                  <a:gd name="T33" fmla="*/ 24 h 25"/>
                  <a:gd name="T34" fmla="*/ 18 w 21"/>
                  <a:gd name="T35" fmla="*/ 25 h 25"/>
                  <a:gd name="T36" fmla="*/ 13 w 21"/>
                  <a:gd name="T37" fmla="*/ 23 h 25"/>
                  <a:gd name="T38" fmla="*/ 8 w 21"/>
                  <a:gd name="T39" fmla="*/ 21 h 25"/>
                  <a:gd name="T40" fmla="*/ 6 w 21"/>
                  <a:gd name="T41" fmla="*/ 19 h 25"/>
                  <a:gd name="T42" fmla="*/ 4 w 21"/>
                  <a:gd name="T4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5">
                    <a:moveTo>
                      <a:pt x="4" y="17"/>
                    </a:moveTo>
                    <a:cubicBezTo>
                      <a:pt x="4" y="16"/>
                      <a:pt x="3" y="15"/>
                      <a:pt x="3" y="15"/>
                    </a:cubicBezTo>
                    <a:cubicBezTo>
                      <a:pt x="2" y="13"/>
                      <a:pt x="1" y="11"/>
                      <a:pt x="1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4"/>
                      <a:pt x="5" y="6"/>
                      <a:pt x="5" y="8"/>
                    </a:cubicBezTo>
                    <a:cubicBezTo>
                      <a:pt x="6" y="9"/>
                      <a:pt x="6" y="10"/>
                      <a:pt x="7" y="12"/>
                    </a:cubicBezTo>
                    <a:cubicBezTo>
                      <a:pt x="7" y="13"/>
                      <a:pt x="8" y="13"/>
                      <a:pt x="9" y="14"/>
                    </a:cubicBezTo>
                    <a:cubicBezTo>
                      <a:pt x="10" y="16"/>
                      <a:pt x="11" y="17"/>
                      <a:pt x="13" y="17"/>
                    </a:cubicBezTo>
                    <a:cubicBezTo>
                      <a:pt x="14" y="18"/>
                      <a:pt x="15" y="19"/>
                      <a:pt x="17" y="19"/>
                    </a:cubicBezTo>
                    <a:cubicBezTo>
                      <a:pt x="18" y="19"/>
                      <a:pt x="18" y="19"/>
                      <a:pt x="19" y="19"/>
                    </a:cubicBezTo>
                    <a:cubicBezTo>
                      <a:pt x="19" y="20"/>
                      <a:pt x="20" y="20"/>
                      <a:pt x="20" y="20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1" y="23"/>
                      <a:pt x="21" y="24"/>
                      <a:pt x="20" y="24"/>
                    </a:cubicBezTo>
                    <a:cubicBezTo>
                      <a:pt x="20" y="24"/>
                      <a:pt x="19" y="25"/>
                      <a:pt x="18" y="25"/>
                    </a:cubicBezTo>
                    <a:cubicBezTo>
                      <a:pt x="16" y="24"/>
                      <a:pt x="15" y="24"/>
                      <a:pt x="13" y="23"/>
                    </a:cubicBezTo>
                    <a:cubicBezTo>
                      <a:pt x="11" y="23"/>
                      <a:pt x="10" y="22"/>
                      <a:pt x="8" y="21"/>
                    </a:cubicBezTo>
                    <a:cubicBezTo>
                      <a:pt x="7" y="20"/>
                      <a:pt x="7" y="20"/>
                      <a:pt x="6" y="19"/>
                    </a:cubicBezTo>
                    <a:cubicBezTo>
                      <a:pt x="6" y="18"/>
                      <a:pt x="5" y="18"/>
                      <a:pt x="4" y="17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5" name="Freeform 486">
                <a:extLst>
                  <a:ext uri="{FF2B5EF4-FFF2-40B4-BE49-F238E27FC236}">
                    <a16:creationId xmlns:a16="http://schemas.microsoft.com/office/drawing/2014/main" id="{583159B8-6F49-4B73-9C8E-BDDEBF1F1F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4700" y="3525838"/>
                <a:ext cx="47625" cy="50800"/>
              </a:xfrm>
              <a:custGeom>
                <a:avLst/>
                <a:gdLst>
                  <a:gd name="T0" fmla="*/ 3 w 15"/>
                  <a:gd name="T1" fmla="*/ 12 h 16"/>
                  <a:gd name="T2" fmla="*/ 1 w 15"/>
                  <a:gd name="T3" fmla="*/ 6 h 16"/>
                  <a:gd name="T4" fmla="*/ 0 w 15"/>
                  <a:gd name="T5" fmla="*/ 3 h 16"/>
                  <a:gd name="T6" fmla="*/ 1 w 15"/>
                  <a:gd name="T7" fmla="*/ 2 h 16"/>
                  <a:gd name="T8" fmla="*/ 3 w 15"/>
                  <a:gd name="T9" fmla="*/ 0 h 16"/>
                  <a:gd name="T10" fmla="*/ 5 w 15"/>
                  <a:gd name="T11" fmla="*/ 1 h 16"/>
                  <a:gd name="T12" fmla="*/ 6 w 15"/>
                  <a:gd name="T13" fmla="*/ 3 h 16"/>
                  <a:gd name="T14" fmla="*/ 6 w 15"/>
                  <a:gd name="T15" fmla="*/ 7 h 16"/>
                  <a:gd name="T16" fmla="*/ 7 w 15"/>
                  <a:gd name="T17" fmla="*/ 9 h 16"/>
                  <a:gd name="T18" fmla="*/ 11 w 15"/>
                  <a:gd name="T19" fmla="*/ 11 h 16"/>
                  <a:gd name="T20" fmla="*/ 12 w 15"/>
                  <a:gd name="T21" fmla="*/ 11 h 16"/>
                  <a:gd name="T22" fmla="*/ 14 w 15"/>
                  <a:gd name="T23" fmla="*/ 12 h 16"/>
                  <a:gd name="T24" fmla="*/ 14 w 15"/>
                  <a:gd name="T25" fmla="*/ 15 h 16"/>
                  <a:gd name="T26" fmla="*/ 12 w 15"/>
                  <a:gd name="T27" fmla="*/ 16 h 16"/>
                  <a:gd name="T28" fmla="*/ 7 w 15"/>
                  <a:gd name="T29" fmla="*/ 15 h 16"/>
                  <a:gd name="T30" fmla="*/ 4 w 15"/>
                  <a:gd name="T31" fmla="*/ 13 h 16"/>
                  <a:gd name="T32" fmla="*/ 3 w 15"/>
                  <a:gd name="T3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3" y="12"/>
                    </a:moveTo>
                    <a:cubicBezTo>
                      <a:pt x="2" y="10"/>
                      <a:pt x="1" y="8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4"/>
                      <a:pt x="6" y="6"/>
                      <a:pt x="6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4" y="11"/>
                      <a:pt x="14" y="12"/>
                    </a:cubicBezTo>
                    <a:cubicBezTo>
                      <a:pt x="15" y="13"/>
                      <a:pt x="15" y="14"/>
                      <a:pt x="14" y="15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0" y="16"/>
                      <a:pt x="9" y="16"/>
                      <a:pt x="7" y="15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4" y="13"/>
                      <a:pt x="4" y="12"/>
                      <a:pt x="3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710" name="Oval 468">
              <a:extLst>
                <a:ext uri="{FF2B5EF4-FFF2-40B4-BE49-F238E27FC236}">
                  <a16:creationId xmlns:a16="http://schemas.microsoft.com/office/drawing/2014/main" id="{EB4DA53B-A9AA-4AC0-AC30-AF3371F6F3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59000" y="3509963"/>
              <a:ext cx="41275" cy="412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1" name="Oval 471">
              <a:extLst>
                <a:ext uri="{FF2B5EF4-FFF2-40B4-BE49-F238E27FC236}">
                  <a16:creationId xmlns:a16="http://schemas.microsoft.com/office/drawing/2014/main" id="{F427C4CD-AF23-49C9-A7BB-045C60FBDC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06625" y="3525838"/>
              <a:ext cx="3175" cy="952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2" name="Oval 472">
              <a:extLst>
                <a:ext uri="{FF2B5EF4-FFF2-40B4-BE49-F238E27FC236}">
                  <a16:creationId xmlns:a16="http://schemas.microsoft.com/office/drawing/2014/main" id="{598910A1-0FBF-4EFF-BEB1-96F24163FE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5350" y="3513138"/>
              <a:ext cx="31750" cy="31750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3" name="Freeform 473">
              <a:extLst>
                <a:ext uri="{FF2B5EF4-FFF2-40B4-BE49-F238E27FC236}">
                  <a16:creationId xmlns:a16="http://schemas.microsoft.com/office/drawing/2014/main" id="{34CFFAE5-969E-4F87-85BF-381A392A14E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1225" y="3529013"/>
              <a:ext cx="15875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1 h 4"/>
                <a:gd name="T4" fmla="*/ 4 w 5"/>
                <a:gd name="T5" fmla="*/ 3 h 4"/>
                <a:gd name="T6" fmla="*/ 3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4" name="Rectangle 474">
              <a:extLst>
                <a:ext uri="{FF2B5EF4-FFF2-40B4-BE49-F238E27FC236}">
                  <a16:creationId xmlns:a16="http://schemas.microsoft.com/office/drawing/2014/main" id="{218927AF-3776-493D-9950-2352F2D7DFB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8525" y="3522663"/>
              <a:ext cx="22225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5" name="Rectangle 475">
              <a:extLst>
                <a:ext uri="{FF2B5EF4-FFF2-40B4-BE49-F238E27FC236}">
                  <a16:creationId xmlns:a16="http://schemas.microsoft.com/office/drawing/2014/main" id="{5D22E800-4B24-45FB-BC15-D6459977E3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8525" y="3529013"/>
              <a:ext cx="9525" cy="317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6" name="Oval 476">
              <a:extLst>
                <a:ext uri="{FF2B5EF4-FFF2-40B4-BE49-F238E27FC236}">
                  <a16:creationId xmlns:a16="http://schemas.microsoft.com/office/drawing/2014/main" id="{AD1CC3FC-9D19-470E-AFDB-95ECCA6492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8675" y="3509963"/>
              <a:ext cx="41275" cy="412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7" name="Rectangle 478">
              <a:extLst>
                <a:ext uri="{FF2B5EF4-FFF2-40B4-BE49-F238E27FC236}">
                  <a16:creationId xmlns:a16="http://schemas.microsoft.com/office/drawing/2014/main" id="{B50149C1-1577-4AD7-BCC3-4A67CCF06F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33600" y="3525838"/>
              <a:ext cx="15875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8" name="Oval 479">
              <a:extLst>
                <a:ext uri="{FF2B5EF4-FFF2-40B4-BE49-F238E27FC236}">
                  <a16:creationId xmlns:a16="http://schemas.microsoft.com/office/drawing/2014/main" id="{34D1D6CC-7F11-4B08-AEB8-8A26701467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46300" y="3525838"/>
              <a:ext cx="6350" cy="952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9" name="Oval 480">
              <a:extLst>
                <a:ext uri="{FF2B5EF4-FFF2-40B4-BE49-F238E27FC236}">
                  <a16:creationId xmlns:a16="http://schemas.microsoft.com/office/drawing/2014/main" id="{473FF690-8541-4C51-833F-BD59A1CEF6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5025" y="3513138"/>
              <a:ext cx="31750" cy="31750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0" name="Freeform 481">
              <a:extLst>
                <a:ext uri="{FF2B5EF4-FFF2-40B4-BE49-F238E27FC236}">
                  <a16:creationId xmlns:a16="http://schemas.microsoft.com/office/drawing/2014/main" id="{559DCC3D-F87D-47E1-BEDB-8A8C9A9344FD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0900" y="3529013"/>
              <a:ext cx="15875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1 h 4"/>
                <a:gd name="T4" fmla="*/ 4 w 5"/>
                <a:gd name="T5" fmla="*/ 3 h 4"/>
                <a:gd name="T6" fmla="*/ 3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2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1" name="Rectangle 482">
              <a:extLst>
                <a:ext uri="{FF2B5EF4-FFF2-40B4-BE49-F238E27FC236}">
                  <a16:creationId xmlns:a16="http://schemas.microsoft.com/office/drawing/2014/main" id="{988E1EB6-A727-4E7F-AC5C-0B6949BC52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8200" y="3522663"/>
              <a:ext cx="22225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2" name="Rectangle 483">
              <a:extLst>
                <a:ext uri="{FF2B5EF4-FFF2-40B4-BE49-F238E27FC236}">
                  <a16:creationId xmlns:a16="http://schemas.microsoft.com/office/drawing/2014/main" id="{29B24565-77D9-4020-8370-D1E1327AC4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8200" y="3529013"/>
              <a:ext cx="9525" cy="317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44" name="Group 743">
            <a:extLst>
              <a:ext uri="{FF2B5EF4-FFF2-40B4-BE49-F238E27FC236}">
                <a16:creationId xmlns:a16="http://schemas.microsoft.com/office/drawing/2014/main" id="{6772CF90-C3ED-4F88-891C-2327E9D6EBFC}"/>
              </a:ext>
            </a:extLst>
          </p:cNvPr>
          <p:cNvGrpSpPr/>
          <p:nvPr>
            <p:custDataLst>
              <p:tags r:id="rId31"/>
            </p:custDataLst>
          </p:nvPr>
        </p:nvGrpSpPr>
        <p:grpSpPr bwMode="gray">
          <a:xfrm>
            <a:off x="4090725" y="2254251"/>
            <a:ext cx="219075" cy="120650"/>
            <a:chOff x="4090725" y="3509963"/>
            <a:chExt cx="219075" cy="120650"/>
          </a:xfrm>
        </p:grpSpPr>
        <p:grpSp>
          <p:nvGrpSpPr>
            <p:cNvPr id="745" name="Gruppieren 23069">
              <a:extLst>
                <a:ext uri="{FF2B5EF4-FFF2-40B4-BE49-F238E27FC236}">
                  <a16:creationId xmlns:a16="http://schemas.microsoft.com/office/drawing/2014/main" id="{048670FF-FFC1-4B35-93A0-6AE1B5AEC9B3}"/>
                </a:ext>
              </a:extLst>
            </p:cNvPr>
            <p:cNvGrpSpPr/>
            <p:nvPr/>
          </p:nvGrpSpPr>
          <p:grpSpPr bwMode="gray">
            <a:xfrm>
              <a:off x="4090725" y="3522663"/>
              <a:ext cx="101600" cy="107950"/>
              <a:chOff x="4090725" y="3522663"/>
              <a:chExt cx="101600" cy="107950"/>
            </a:xfrm>
          </p:grpSpPr>
          <p:sp>
            <p:nvSpPr>
              <p:cNvPr id="759" name="Freeform 484">
                <a:extLst>
                  <a:ext uri="{FF2B5EF4-FFF2-40B4-BE49-F238E27FC236}">
                    <a16:creationId xmlns:a16="http://schemas.microsoft.com/office/drawing/2014/main" id="{EE0D3005-82D7-433F-8A5F-FDF0E12AABF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0725" y="3522663"/>
                <a:ext cx="92075" cy="107950"/>
              </a:xfrm>
              <a:custGeom>
                <a:avLst/>
                <a:gdLst>
                  <a:gd name="T0" fmla="*/ 1 w 29"/>
                  <a:gd name="T1" fmla="*/ 1 h 34"/>
                  <a:gd name="T2" fmla="*/ 2 w 29"/>
                  <a:gd name="T3" fmla="*/ 1 h 34"/>
                  <a:gd name="T4" fmla="*/ 5 w 29"/>
                  <a:gd name="T5" fmla="*/ 1 h 34"/>
                  <a:gd name="T6" fmla="*/ 5 w 29"/>
                  <a:gd name="T7" fmla="*/ 3 h 34"/>
                  <a:gd name="T8" fmla="*/ 6 w 29"/>
                  <a:gd name="T9" fmla="*/ 9 h 34"/>
                  <a:gd name="T10" fmla="*/ 7 w 29"/>
                  <a:gd name="T11" fmla="*/ 14 h 34"/>
                  <a:gd name="T12" fmla="*/ 9 w 29"/>
                  <a:gd name="T13" fmla="*/ 17 h 34"/>
                  <a:gd name="T14" fmla="*/ 11 w 29"/>
                  <a:gd name="T15" fmla="*/ 21 h 34"/>
                  <a:gd name="T16" fmla="*/ 13 w 29"/>
                  <a:gd name="T17" fmla="*/ 23 h 34"/>
                  <a:gd name="T18" fmla="*/ 18 w 29"/>
                  <a:gd name="T19" fmla="*/ 26 h 34"/>
                  <a:gd name="T20" fmla="*/ 23 w 29"/>
                  <a:gd name="T21" fmla="*/ 28 h 34"/>
                  <a:gd name="T22" fmla="*/ 26 w 29"/>
                  <a:gd name="T23" fmla="*/ 29 h 34"/>
                  <a:gd name="T24" fmla="*/ 28 w 29"/>
                  <a:gd name="T25" fmla="*/ 33 h 34"/>
                  <a:gd name="T26" fmla="*/ 26 w 29"/>
                  <a:gd name="T27" fmla="*/ 34 h 34"/>
                  <a:gd name="T28" fmla="*/ 21 w 29"/>
                  <a:gd name="T29" fmla="*/ 33 h 34"/>
                  <a:gd name="T30" fmla="*/ 13 w 29"/>
                  <a:gd name="T31" fmla="*/ 30 h 34"/>
                  <a:gd name="T32" fmla="*/ 10 w 29"/>
                  <a:gd name="T33" fmla="*/ 27 h 34"/>
                  <a:gd name="T34" fmla="*/ 9 w 29"/>
                  <a:gd name="T35" fmla="*/ 26 h 34"/>
                  <a:gd name="T36" fmla="*/ 6 w 29"/>
                  <a:gd name="T37" fmla="*/ 23 h 34"/>
                  <a:gd name="T38" fmla="*/ 5 w 29"/>
                  <a:gd name="T39" fmla="*/ 21 h 34"/>
                  <a:gd name="T40" fmla="*/ 1 w 29"/>
                  <a:gd name="T41" fmla="*/ 14 h 34"/>
                  <a:gd name="T42" fmla="*/ 1 w 29"/>
                  <a:gd name="T43" fmla="*/ 9 h 34"/>
                  <a:gd name="T44" fmla="*/ 0 w 29"/>
                  <a:gd name="T45" fmla="*/ 5 h 34"/>
                  <a:gd name="T46" fmla="*/ 0 w 29"/>
                  <a:gd name="T47" fmla="*/ 3 h 34"/>
                  <a:gd name="T48" fmla="*/ 1 w 29"/>
                  <a:gd name="T49" fmla="*/ 1 h 34"/>
                  <a:gd name="T50" fmla="*/ 1 w 29"/>
                  <a:gd name="T5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34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5"/>
                      <a:pt x="5" y="7"/>
                      <a:pt x="6" y="9"/>
                    </a:cubicBezTo>
                    <a:cubicBezTo>
                      <a:pt x="6" y="11"/>
                      <a:pt x="6" y="12"/>
                      <a:pt x="7" y="14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9" y="18"/>
                      <a:pt x="10" y="20"/>
                      <a:pt x="11" y="21"/>
                    </a:cubicBezTo>
                    <a:cubicBezTo>
                      <a:pt x="12" y="22"/>
                      <a:pt x="12" y="22"/>
                      <a:pt x="13" y="23"/>
                    </a:cubicBezTo>
                    <a:cubicBezTo>
                      <a:pt x="15" y="24"/>
                      <a:pt x="16" y="25"/>
                      <a:pt x="18" y="26"/>
                    </a:cubicBezTo>
                    <a:cubicBezTo>
                      <a:pt x="20" y="27"/>
                      <a:pt x="22" y="28"/>
                      <a:pt x="23" y="28"/>
                    </a:cubicBezTo>
                    <a:cubicBezTo>
                      <a:pt x="24" y="29"/>
                      <a:pt x="25" y="29"/>
                      <a:pt x="26" y="29"/>
                    </a:cubicBezTo>
                    <a:cubicBezTo>
                      <a:pt x="28" y="29"/>
                      <a:pt x="29" y="32"/>
                      <a:pt x="28" y="33"/>
                    </a:cubicBezTo>
                    <a:cubicBezTo>
                      <a:pt x="28" y="34"/>
                      <a:pt x="27" y="34"/>
                      <a:pt x="26" y="34"/>
                    </a:cubicBezTo>
                    <a:cubicBezTo>
                      <a:pt x="24" y="34"/>
                      <a:pt x="22" y="34"/>
                      <a:pt x="21" y="33"/>
                    </a:cubicBezTo>
                    <a:cubicBezTo>
                      <a:pt x="18" y="32"/>
                      <a:pt x="16" y="31"/>
                      <a:pt x="13" y="30"/>
                    </a:cubicBezTo>
                    <a:cubicBezTo>
                      <a:pt x="12" y="29"/>
                      <a:pt x="11" y="28"/>
                      <a:pt x="10" y="27"/>
                    </a:cubicBezTo>
                    <a:cubicBezTo>
                      <a:pt x="10" y="27"/>
                      <a:pt x="9" y="26"/>
                      <a:pt x="9" y="26"/>
                    </a:cubicBezTo>
                    <a:cubicBezTo>
                      <a:pt x="8" y="25"/>
                      <a:pt x="7" y="24"/>
                      <a:pt x="6" y="23"/>
                    </a:cubicBezTo>
                    <a:cubicBezTo>
                      <a:pt x="6" y="22"/>
                      <a:pt x="5" y="21"/>
                      <a:pt x="5" y="21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0" name="Freeform 485">
                <a:extLst>
                  <a:ext uri="{FF2B5EF4-FFF2-40B4-BE49-F238E27FC236}">
                    <a16:creationId xmlns:a16="http://schemas.microsoft.com/office/drawing/2014/main" id="{39969DC4-8B5F-4030-B051-95E2AF7CC1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19300" y="3525838"/>
                <a:ext cx="66675" cy="79375"/>
              </a:xfrm>
              <a:custGeom>
                <a:avLst/>
                <a:gdLst>
                  <a:gd name="T0" fmla="*/ 4 w 21"/>
                  <a:gd name="T1" fmla="*/ 17 h 25"/>
                  <a:gd name="T2" fmla="*/ 3 w 21"/>
                  <a:gd name="T3" fmla="*/ 15 h 25"/>
                  <a:gd name="T4" fmla="*/ 1 w 21"/>
                  <a:gd name="T5" fmla="*/ 10 h 25"/>
                  <a:gd name="T6" fmla="*/ 0 w 21"/>
                  <a:gd name="T7" fmla="*/ 4 h 25"/>
                  <a:gd name="T8" fmla="*/ 0 w 21"/>
                  <a:gd name="T9" fmla="*/ 2 h 25"/>
                  <a:gd name="T10" fmla="*/ 2 w 21"/>
                  <a:gd name="T11" fmla="*/ 0 h 25"/>
                  <a:gd name="T12" fmla="*/ 4 w 21"/>
                  <a:gd name="T13" fmla="*/ 0 h 25"/>
                  <a:gd name="T14" fmla="*/ 5 w 21"/>
                  <a:gd name="T15" fmla="*/ 3 h 25"/>
                  <a:gd name="T16" fmla="*/ 5 w 21"/>
                  <a:gd name="T17" fmla="*/ 8 h 25"/>
                  <a:gd name="T18" fmla="*/ 7 w 21"/>
                  <a:gd name="T19" fmla="*/ 12 h 25"/>
                  <a:gd name="T20" fmla="*/ 9 w 21"/>
                  <a:gd name="T21" fmla="*/ 14 h 25"/>
                  <a:gd name="T22" fmla="*/ 13 w 21"/>
                  <a:gd name="T23" fmla="*/ 17 h 25"/>
                  <a:gd name="T24" fmla="*/ 17 w 21"/>
                  <a:gd name="T25" fmla="*/ 19 h 25"/>
                  <a:gd name="T26" fmla="*/ 19 w 21"/>
                  <a:gd name="T27" fmla="*/ 19 h 25"/>
                  <a:gd name="T28" fmla="*/ 20 w 21"/>
                  <a:gd name="T29" fmla="*/ 20 h 25"/>
                  <a:gd name="T30" fmla="*/ 21 w 21"/>
                  <a:gd name="T31" fmla="*/ 22 h 25"/>
                  <a:gd name="T32" fmla="*/ 20 w 21"/>
                  <a:gd name="T33" fmla="*/ 24 h 25"/>
                  <a:gd name="T34" fmla="*/ 18 w 21"/>
                  <a:gd name="T35" fmla="*/ 25 h 25"/>
                  <a:gd name="T36" fmla="*/ 13 w 21"/>
                  <a:gd name="T37" fmla="*/ 23 h 25"/>
                  <a:gd name="T38" fmla="*/ 8 w 21"/>
                  <a:gd name="T39" fmla="*/ 21 h 25"/>
                  <a:gd name="T40" fmla="*/ 6 w 21"/>
                  <a:gd name="T41" fmla="*/ 19 h 25"/>
                  <a:gd name="T42" fmla="*/ 4 w 21"/>
                  <a:gd name="T4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5">
                    <a:moveTo>
                      <a:pt x="4" y="17"/>
                    </a:moveTo>
                    <a:cubicBezTo>
                      <a:pt x="4" y="16"/>
                      <a:pt x="3" y="15"/>
                      <a:pt x="3" y="15"/>
                    </a:cubicBezTo>
                    <a:cubicBezTo>
                      <a:pt x="2" y="13"/>
                      <a:pt x="1" y="11"/>
                      <a:pt x="1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4"/>
                      <a:pt x="5" y="6"/>
                      <a:pt x="5" y="8"/>
                    </a:cubicBezTo>
                    <a:cubicBezTo>
                      <a:pt x="6" y="9"/>
                      <a:pt x="6" y="10"/>
                      <a:pt x="7" y="12"/>
                    </a:cubicBezTo>
                    <a:cubicBezTo>
                      <a:pt x="7" y="13"/>
                      <a:pt x="8" y="13"/>
                      <a:pt x="9" y="14"/>
                    </a:cubicBezTo>
                    <a:cubicBezTo>
                      <a:pt x="10" y="16"/>
                      <a:pt x="11" y="17"/>
                      <a:pt x="13" y="17"/>
                    </a:cubicBezTo>
                    <a:cubicBezTo>
                      <a:pt x="14" y="18"/>
                      <a:pt x="15" y="19"/>
                      <a:pt x="17" y="19"/>
                    </a:cubicBezTo>
                    <a:cubicBezTo>
                      <a:pt x="18" y="19"/>
                      <a:pt x="18" y="19"/>
                      <a:pt x="19" y="19"/>
                    </a:cubicBezTo>
                    <a:cubicBezTo>
                      <a:pt x="19" y="20"/>
                      <a:pt x="20" y="20"/>
                      <a:pt x="20" y="20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1" y="23"/>
                      <a:pt x="21" y="24"/>
                      <a:pt x="20" y="24"/>
                    </a:cubicBezTo>
                    <a:cubicBezTo>
                      <a:pt x="20" y="24"/>
                      <a:pt x="19" y="25"/>
                      <a:pt x="18" y="25"/>
                    </a:cubicBezTo>
                    <a:cubicBezTo>
                      <a:pt x="16" y="24"/>
                      <a:pt x="15" y="24"/>
                      <a:pt x="13" y="23"/>
                    </a:cubicBezTo>
                    <a:cubicBezTo>
                      <a:pt x="11" y="23"/>
                      <a:pt x="10" y="22"/>
                      <a:pt x="8" y="21"/>
                    </a:cubicBezTo>
                    <a:cubicBezTo>
                      <a:pt x="7" y="20"/>
                      <a:pt x="7" y="20"/>
                      <a:pt x="6" y="19"/>
                    </a:cubicBezTo>
                    <a:cubicBezTo>
                      <a:pt x="6" y="18"/>
                      <a:pt x="5" y="18"/>
                      <a:pt x="4" y="17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1" name="Freeform 486">
                <a:extLst>
                  <a:ext uri="{FF2B5EF4-FFF2-40B4-BE49-F238E27FC236}">
                    <a16:creationId xmlns:a16="http://schemas.microsoft.com/office/drawing/2014/main" id="{037EA10F-865A-4B90-B2A4-ACBC848476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4700" y="3525838"/>
                <a:ext cx="47625" cy="50800"/>
              </a:xfrm>
              <a:custGeom>
                <a:avLst/>
                <a:gdLst>
                  <a:gd name="T0" fmla="*/ 3 w 15"/>
                  <a:gd name="T1" fmla="*/ 12 h 16"/>
                  <a:gd name="T2" fmla="*/ 1 w 15"/>
                  <a:gd name="T3" fmla="*/ 6 h 16"/>
                  <a:gd name="T4" fmla="*/ 0 w 15"/>
                  <a:gd name="T5" fmla="*/ 3 h 16"/>
                  <a:gd name="T6" fmla="*/ 1 w 15"/>
                  <a:gd name="T7" fmla="*/ 2 h 16"/>
                  <a:gd name="T8" fmla="*/ 3 w 15"/>
                  <a:gd name="T9" fmla="*/ 0 h 16"/>
                  <a:gd name="T10" fmla="*/ 5 w 15"/>
                  <a:gd name="T11" fmla="*/ 1 h 16"/>
                  <a:gd name="T12" fmla="*/ 6 w 15"/>
                  <a:gd name="T13" fmla="*/ 3 h 16"/>
                  <a:gd name="T14" fmla="*/ 6 w 15"/>
                  <a:gd name="T15" fmla="*/ 7 h 16"/>
                  <a:gd name="T16" fmla="*/ 7 w 15"/>
                  <a:gd name="T17" fmla="*/ 9 h 16"/>
                  <a:gd name="T18" fmla="*/ 11 w 15"/>
                  <a:gd name="T19" fmla="*/ 11 h 16"/>
                  <a:gd name="T20" fmla="*/ 12 w 15"/>
                  <a:gd name="T21" fmla="*/ 11 h 16"/>
                  <a:gd name="T22" fmla="*/ 14 w 15"/>
                  <a:gd name="T23" fmla="*/ 12 h 16"/>
                  <a:gd name="T24" fmla="*/ 14 w 15"/>
                  <a:gd name="T25" fmla="*/ 15 h 16"/>
                  <a:gd name="T26" fmla="*/ 12 w 15"/>
                  <a:gd name="T27" fmla="*/ 16 h 16"/>
                  <a:gd name="T28" fmla="*/ 7 w 15"/>
                  <a:gd name="T29" fmla="*/ 15 h 16"/>
                  <a:gd name="T30" fmla="*/ 4 w 15"/>
                  <a:gd name="T31" fmla="*/ 13 h 16"/>
                  <a:gd name="T32" fmla="*/ 3 w 15"/>
                  <a:gd name="T3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3" y="12"/>
                    </a:moveTo>
                    <a:cubicBezTo>
                      <a:pt x="2" y="10"/>
                      <a:pt x="1" y="8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4"/>
                      <a:pt x="6" y="6"/>
                      <a:pt x="6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4" y="11"/>
                      <a:pt x="14" y="12"/>
                    </a:cubicBezTo>
                    <a:cubicBezTo>
                      <a:pt x="15" y="13"/>
                      <a:pt x="15" y="14"/>
                      <a:pt x="14" y="15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0" y="16"/>
                      <a:pt x="9" y="16"/>
                      <a:pt x="7" y="15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4" y="13"/>
                      <a:pt x="4" y="12"/>
                      <a:pt x="3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746" name="Oval 468">
              <a:extLst>
                <a:ext uri="{FF2B5EF4-FFF2-40B4-BE49-F238E27FC236}">
                  <a16:creationId xmlns:a16="http://schemas.microsoft.com/office/drawing/2014/main" id="{BBA539E7-3EDA-414E-AC5E-61BB453F0F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59000" y="3509963"/>
              <a:ext cx="41275" cy="412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7" name="Oval 471">
              <a:extLst>
                <a:ext uri="{FF2B5EF4-FFF2-40B4-BE49-F238E27FC236}">
                  <a16:creationId xmlns:a16="http://schemas.microsoft.com/office/drawing/2014/main" id="{E99ABF32-9DA9-47F8-BFC5-770CC2C1A8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06625" y="3525838"/>
              <a:ext cx="3175" cy="952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8" name="Oval 472">
              <a:extLst>
                <a:ext uri="{FF2B5EF4-FFF2-40B4-BE49-F238E27FC236}">
                  <a16:creationId xmlns:a16="http://schemas.microsoft.com/office/drawing/2014/main" id="{44FB6935-01CF-48BA-ADEF-69BCA36B4A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5350" y="3513138"/>
              <a:ext cx="31750" cy="31750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9" name="Freeform 473">
              <a:extLst>
                <a:ext uri="{FF2B5EF4-FFF2-40B4-BE49-F238E27FC236}">
                  <a16:creationId xmlns:a16="http://schemas.microsoft.com/office/drawing/2014/main" id="{13EDFE9A-D8C5-447F-8755-30EFE9A4E636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1225" y="3529013"/>
              <a:ext cx="15875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1 h 4"/>
                <a:gd name="T4" fmla="*/ 4 w 5"/>
                <a:gd name="T5" fmla="*/ 3 h 4"/>
                <a:gd name="T6" fmla="*/ 3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0" name="Rectangle 474">
              <a:extLst>
                <a:ext uri="{FF2B5EF4-FFF2-40B4-BE49-F238E27FC236}">
                  <a16:creationId xmlns:a16="http://schemas.microsoft.com/office/drawing/2014/main" id="{79AB31D6-B45E-48EB-870E-95FF39D190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8525" y="3522663"/>
              <a:ext cx="22225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1" name="Rectangle 475">
              <a:extLst>
                <a:ext uri="{FF2B5EF4-FFF2-40B4-BE49-F238E27FC236}">
                  <a16:creationId xmlns:a16="http://schemas.microsoft.com/office/drawing/2014/main" id="{547BD6B5-3738-4A37-AFEE-BE312924E3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8525" y="3529013"/>
              <a:ext cx="9525" cy="317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2" name="Oval 476">
              <a:extLst>
                <a:ext uri="{FF2B5EF4-FFF2-40B4-BE49-F238E27FC236}">
                  <a16:creationId xmlns:a16="http://schemas.microsoft.com/office/drawing/2014/main" id="{2471C5DC-3278-4703-8A69-DACD651894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8675" y="3509963"/>
              <a:ext cx="41275" cy="412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3" name="Rectangle 478">
              <a:extLst>
                <a:ext uri="{FF2B5EF4-FFF2-40B4-BE49-F238E27FC236}">
                  <a16:creationId xmlns:a16="http://schemas.microsoft.com/office/drawing/2014/main" id="{94C35CFD-8BE9-48F0-9613-72533E4B3D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33600" y="3525838"/>
              <a:ext cx="15875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4" name="Oval 479">
              <a:extLst>
                <a:ext uri="{FF2B5EF4-FFF2-40B4-BE49-F238E27FC236}">
                  <a16:creationId xmlns:a16="http://schemas.microsoft.com/office/drawing/2014/main" id="{3B1317B4-2017-4AFD-82C8-224EB0F8C6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46300" y="3525838"/>
              <a:ext cx="6350" cy="952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5" name="Oval 480">
              <a:extLst>
                <a:ext uri="{FF2B5EF4-FFF2-40B4-BE49-F238E27FC236}">
                  <a16:creationId xmlns:a16="http://schemas.microsoft.com/office/drawing/2014/main" id="{4230E37B-AE9C-4E86-B7D7-1CB75D63F8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5025" y="3513138"/>
              <a:ext cx="31750" cy="31750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6" name="Freeform 481">
              <a:extLst>
                <a:ext uri="{FF2B5EF4-FFF2-40B4-BE49-F238E27FC236}">
                  <a16:creationId xmlns:a16="http://schemas.microsoft.com/office/drawing/2014/main" id="{E280992C-0229-4B2B-95A5-A8DF860B3108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0900" y="3529013"/>
              <a:ext cx="15875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1 h 4"/>
                <a:gd name="T4" fmla="*/ 4 w 5"/>
                <a:gd name="T5" fmla="*/ 3 h 4"/>
                <a:gd name="T6" fmla="*/ 3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2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7" name="Rectangle 482">
              <a:extLst>
                <a:ext uri="{FF2B5EF4-FFF2-40B4-BE49-F238E27FC236}">
                  <a16:creationId xmlns:a16="http://schemas.microsoft.com/office/drawing/2014/main" id="{6B506EE6-0527-493C-9990-F444FCAD7D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8200" y="3522663"/>
              <a:ext cx="22225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8" name="Rectangle 483">
              <a:extLst>
                <a:ext uri="{FF2B5EF4-FFF2-40B4-BE49-F238E27FC236}">
                  <a16:creationId xmlns:a16="http://schemas.microsoft.com/office/drawing/2014/main" id="{38340705-C032-43A2-9E88-E02C40D801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8200" y="3529013"/>
              <a:ext cx="9525" cy="317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77190444-181E-4066-BEF1-754F5CBF8B39}"/>
              </a:ext>
            </a:extLst>
          </p:cNvPr>
          <p:cNvGrpSpPr/>
          <p:nvPr>
            <p:custDataLst>
              <p:tags r:id="rId32"/>
            </p:custDataLst>
          </p:nvPr>
        </p:nvGrpSpPr>
        <p:grpSpPr bwMode="gray">
          <a:xfrm>
            <a:off x="4090725" y="4132263"/>
            <a:ext cx="219075" cy="120650"/>
            <a:chOff x="4090725" y="3509963"/>
            <a:chExt cx="219075" cy="120650"/>
          </a:xfrm>
        </p:grpSpPr>
        <p:grpSp>
          <p:nvGrpSpPr>
            <p:cNvPr id="619" name="Gruppieren 23069">
              <a:extLst>
                <a:ext uri="{FF2B5EF4-FFF2-40B4-BE49-F238E27FC236}">
                  <a16:creationId xmlns:a16="http://schemas.microsoft.com/office/drawing/2014/main" id="{783BC065-14B1-4C8F-B45B-D0B790136F2C}"/>
                </a:ext>
              </a:extLst>
            </p:cNvPr>
            <p:cNvGrpSpPr/>
            <p:nvPr/>
          </p:nvGrpSpPr>
          <p:grpSpPr bwMode="gray">
            <a:xfrm>
              <a:off x="4090725" y="3522663"/>
              <a:ext cx="101600" cy="107950"/>
              <a:chOff x="4090725" y="3522663"/>
              <a:chExt cx="101600" cy="107950"/>
            </a:xfrm>
          </p:grpSpPr>
          <p:sp>
            <p:nvSpPr>
              <p:cNvPr id="660" name="Freeform 484">
                <a:extLst>
                  <a:ext uri="{FF2B5EF4-FFF2-40B4-BE49-F238E27FC236}">
                    <a16:creationId xmlns:a16="http://schemas.microsoft.com/office/drawing/2014/main" id="{B9D74EC1-0A6F-49D1-A6DA-C6363EC3AF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0725" y="3522663"/>
                <a:ext cx="92075" cy="107950"/>
              </a:xfrm>
              <a:custGeom>
                <a:avLst/>
                <a:gdLst>
                  <a:gd name="T0" fmla="*/ 1 w 29"/>
                  <a:gd name="T1" fmla="*/ 1 h 34"/>
                  <a:gd name="T2" fmla="*/ 2 w 29"/>
                  <a:gd name="T3" fmla="*/ 1 h 34"/>
                  <a:gd name="T4" fmla="*/ 5 w 29"/>
                  <a:gd name="T5" fmla="*/ 1 h 34"/>
                  <a:gd name="T6" fmla="*/ 5 w 29"/>
                  <a:gd name="T7" fmla="*/ 3 h 34"/>
                  <a:gd name="T8" fmla="*/ 6 w 29"/>
                  <a:gd name="T9" fmla="*/ 9 h 34"/>
                  <a:gd name="T10" fmla="*/ 7 w 29"/>
                  <a:gd name="T11" fmla="*/ 14 h 34"/>
                  <a:gd name="T12" fmla="*/ 9 w 29"/>
                  <a:gd name="T13" fmla="*/ 17 h 34"/>
                  <a:gd name="T14" fmla="*/ 11 w 29"/>
                  <a:gd name="T15" fmla="*/ 21 h 34"/>
                  <a:gd name="T16" fmla="*/ 13 w 29"/>
                  <a:gd name="T17" fmla="*/ 23 h 34"/>
                  <a:gd name="T18" fmla="*/ 18 w 29"/>
                  <a:gd name="T19" fmla="*/ 26 h 34"/>
                  <a:gd name="T20" fmla="*/ 23 w 29"/>
                  <a:gd name="T21" fmla="*/ 28 h 34"/>
                  <a:gd name="T22" fmla="*/ 26 w 29"/>
                  <a:gd name="T23" fmla="*/ 29 h 34"/>
                  <a:gd name="T24" fmla="*/ 28 w 29"/>
                  <a:gd name="T25" fmla="*/ 33 h 34"/>
                  <a:gd name="T26" fmla="*/ 26 w 29"/>
                  <a:gd name="T27" fmla="*/ 34 h 34"/>
                  <a:gd name="T28" fmla="*/ 21 w 29"/>
                  <a:gd name="T29" fmla="*/ 33 h 34"/>
                  <a:gd name="T30" fmla="*/ 13 w 29"/>
                  <a:gd name="T31" fmla="*/ 30 h 34"/>
                  <a:gd name="T32" fmla="*/ 10 w 29"/>
                  <a:gd name="T33" fmla="*/ 27 h 34"/>
                  <a:gd name="T34" fmla="*/ 9 w 29"/>
                  <a:gd name="T35" fmla="*/ 26 h 34"/>
                  <a:gd name="T36" fmla="*/ 6 w 29"/>
                  <a:gd name="T37" fmla="*/ 23 h 34"/>
                  <a:gd name="T38" fmla="*/ 5 w 29"/>
                  <a:gd name="T39" fmla="*/ 21 h 34"/>
                  <a:gd name="T40" fmla="*/ 1 w 29"/>
                  <a:gd name="T41" fmla="*/ 14 h 34"/>
                  <a:gd name="T42" fmla="*/ 1 w 29"/>
                  <a:gd name="T43" fmla="*/ 9 h 34"/>
                  <a:gd name="T44" fmla="*/ 0 w 29"/>
                  <a:gd name="T45" fmla="*/ 5 h 34"/>
                  <a:gd name="T46" fmla="*/ 0 w 29"/>
                  <a:gd name="T47" fmla="*/ 3 h 34"/>
                  <a:gd name="T48" fmla="*/ 1 w 29"/>
                  <a:gd name="T49" fmla="*/ 1 h 34"/>
                  <a:gd name="T50" fmla="*/ 1 w 29"/>
                  <a:gd name="T5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" h="34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5"/>
                      <a:pt x="5" y="7"/>
                      <a:pt x="6" y="9"/>
                    </a:cubicBezTo>
                    <a:cubicBezTo>
                      <a:pt x="6" y="11"/>
                      <a:pt x="6" y="12"/>
                      <a:pt x="7" y="14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9" y="18"/>
                      <a:pt x="10" y="20"/>
                      <a:pt x="11" y="21"/>
                    </a:cubicBezTo>
                    <a:cubicBezTo>
                      <a:pt x="12" y="22"/>
                      <a:pt x="12" y="22"/>
                      <a:pt x="13" y="23"/>
                    </a:cubicBezTo>
                    <a:cubicBezTo>
                      <a:pt x="15" y="24"/>
                      <a:pt x="16" y="25"/>
                      <a:pt x="18" y="26"/>
                    </a:cubicBezTo>
                    <a:cubicBezTo>
                      <a:pt x="20" y="27"/>
                      <a:pt x="22" y="28"/>
                      <a:pt x="23" y="28"/>
                    </a:cubicBezTo>
                    <a:cubicBezTo>
                      <a:pt x="24" y="29"/>
                      <a:pt x="25" y="29"/>
                      <a:pt x="26" y="29"/>
                    </a:cubicBezTo>
                    <a:cubicBezTo>
                      <a:pt x="28" y="29"/>
                      <a:pt x="29" y="32"/>
                      <a:pt x="28" y="33"/>
                    </a:cubicBezTo>
                    <a:cubicBezTo>
                      <a:pt x="28" y="34"/>
                      <a:pt x="27" y="34"/>
                      <a:pt x="26" y="34"/>
                    </a:cubicBezTo>
                    <a:cubicBezTo>
                      <a:pt x="24" y="34"/>
                      <a:pt x="22" y="34"/>
                      <a:pt x="21" y="33"/>
                    </a:cubicBezTo>
                    <a:cubicBezTo>
                      <a:pt x="18" y="32"/>
                      <a:pt x="16" y="31"/>
                      <a:pt x="13" y="30"/>
                    </a:cubicBezTo>
                    <a:cubicBezTo>
                      <a:pt x="12" y="29"/>
                      <a:pt x="11" y="28"/>
                      <a:pt x="10" y="27"/>
                    </a:cubicBezTo>
                    <a:cubicBezTo>
                      <a:pt x="10" y="27"/>
                      <a:pt x="9" y="26"/>
                      <a:pt x="9" y="26"/>
                    </a:cubicBezTo>
                    <a:cubicBezTo>
                      <a:pt x="8" y="25"/>
                      <a:pt x="7" y="24"/>
                      <a:pt x="6" y="23"/>
                    </a:cubicBezTo>
                    <a:cubicBezTo>
                      <a:pt x="6" y="22"/>
                      <a:pt x="5" y="21"/>
                      <a:pt x="5" y="21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8" name="Freeform 485">
                <a:extLst>
                  <a:ext uri="{FF2B5EF4-FFF2-40B4-BE49-F238E27FC236}">
                    <a16:creationId xmlns:a16="http://schemas.microsoft.com/office/drawing/2014/main" id="{1976701A-2106-4251-8027-AACE30D034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19300" y="3525838"/>
                <a:ext cx="66675" cy="79375"/>
              </a:xfrm>
              <a:custGeom>
                <a:avLst/>
                <a:gdLst>
                  <a:gd name="T0" fmla="*/ 4 w 21"/>
                  <a:gd name="T1" fmla="*/ 17 h 25"/>
                  <a:gd name="T2" fmla="*/ 3 w 21"/>
                  <a:gd name="T3" fmla="*/ 15 h 25"/>
                  <a:gd name="T4" fmla="*/ 1 w 21"/>
                  <a:gd name="T5" fmla="*/ 10 h 25"/>
                  <a:gd name="T6" fmla="*/ 0 w 21"/>
                  <a:gd name="T7" fmla="*/ 4 h 25"/>
                  <a:gd name="T8" fmla="*/ 0 w 21"/>
                  <a:gd name="T9" fmla="*/ 2 h 25"/>
                  <a:gd name="T10" fmla="*/ 2 w 21"/>
                  <a:gd name="T11" fmla="*/ 0 h 25"/>
                  <a:gd name="T12" fmla="*/ 4 w 21"/>
                  <a:gd name="T13" fmla="*/ 0 h 25"/>
                  <a:gd name="T14" fmla="*/ 5 w 21"/>
                  <a:gd name="T15" fmla="*/ 3 h 25"/>
                  <a:gd name="T16" fmla="*/ 5 w 21"/>
                  <a:gd name="T17" fmla="*/ 8 h 25"/>
                  <a:gd name="T18" fmla="*/ 7 w 21"/>
                  <a:gd name="T19" fmla="*/ 12 h 25"/>
                  <a:gd name="T20" fmla="*/ 9 w 21"/>
                  <a:gd name="T21" fmla="*/ 14 h 25"/>
                  <a:gd name="T22" fmla="*/ 13 w 21"/>
                  <a:gd name="T23" fmla="*/ 17 h 25"/>
                  <a:gd name="T24" fmla="*/ 17 w 21"/>
                  <a:gd name="T25" fmla="*/ 19 h 25"/>
                  <a:gd name="T26" fmla="*/ 19 w 21"/>
                  <a:gd name="T27" fmla="*/ 19 h 25"/>
                  <a:gd name="T28" fmla="*/ 20 w 21"/>
                  <a:gd name="T29" fmla="*/ 20 h 25"/>
                  <a:gd name="T30" fmla="*/ 21 w 21"/>
                  <a:gd name="T31" fmla="*/ 22 h 25"/>
                  <a:gd name="T32" fmla="*/ 20 w 21"/>
                  <a:gd name="T33" fmla="*/ 24 h 25"/>
                  <a:gd name="T34" fmla="*/ 18 w 21"/>
                  <a:gd name="T35" fmla="*/ 25 h 25"/>
                  <a:gd name="T36" fmla="*/ 13 w 21"/>
                  <a:gd name="T37" fmla="*/ 23 h 25"/>
                  <a:gd name="T38" fmla="*/ 8 w 21"/>
                  <a:gd name="T39" fmla="*/ 21 h 25"/>
                  <a:gd name="T40" fmla="*/ 6 w 21"/>
                  <a:gd name="T41" fmla="*/ 19 h 25"/>
                  <a:gd name="T42" fmla="*/ 4 w 21"/>
                  <a:gd name="T43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5">
                    <a:moveTo>
                      <a:pt x="4" y="17"/>
                    </a:moveTo>
                    <a:cubicBezTo>
                      <a:pt x="4" y="16"/>
                      <a:pt x="3" y="15"/>
                      <a:pt x="3" y="15"/>
                    </a:cubicBezTo>
                    <a:cubicBezTo>
                      <a:pt x="2" y="13"/>
                      <a:pt x="1" y="11"/>
                      <a:pt x="1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4"/>
                      <a:pt x="5" y="6"/>
                      <a:pt x="5" y="8"/>
                    </a:cubicBezTo>
                    <a:cubicBezTo>
                      <a:pt x="6" y="9"/>
                      <a:pt x="6" y="10"/>
                      <a:pt x="7" y="12"/>
                    </a:cubicBezTo>
                    <a:cubicBezTo>
                      <a:pt x="7" y="13"/>
                      <a:pt x="8" y="13"/>
                      <a:pt x="9" y="14"/>
                    </a:cubicBezTo>
                    <a:cubicBezTo>
                      <a:pt x="10" y="16"/>
                      <a:pt x="11" y="17"/>
                      <a:pt x="13" y="17"/>
                    </a:cubicBezTo>
                    <a:cubicBezTo>
                      <a:pt x="14" y="18"/>
                      <a:pt x="15" y="19"/>
                      <a:pt x="17" y="19"/>
                    </a:cubicBezTo>
                    <a:cubicBezTo>
                      <a:pt x="18" y="19"/>
                      <a:pt x="18" y="19"/>
                      <a:pt x="19" y="19"/>
                    </a:cubicBezTo>
                    <a:cubicBezTo>
                      <a:pt x="19" y="20"/>
                      <a:pt x="20" y="20"/>
                      <a:pt x="20" y="20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1" y="23"/>
                      <a:pt x="21" y="24"/>
                      <a:pt x="20" y="24"/>
                    </a:cubicBezTo>
                    <a:cubicBezTo>
                      <a:pt x="20" y="24"/>
                      <a:pt x="19" y="25"/>
                      <a:pt x="18" y="25"/>
                    </a:cubicBezTo>
                    <a:cubicBezTo>
                      <a:pt x="16" y="24"/>
                      <a:pt x="15" y="24"/>
                      <a:pt x="13" y="23"/>
                    </a:cubicBezTo>
                    <a:cubicBezTo>
                      <a:pt x="11" y="23"/>
                      <a:pt x="10" y="22"/>
                      <a:pt x="8" y="21"/>
                    </a:cubicBezTo>
                    <a:cubicBezTo>
                      <a:pt x="7" y="20"/>
                      <a:pt x="7" y="20"/>
                      <a:pt x="6" y="19"/>
                    </a:cubicBezTo>
                    <a:cubicBezTo>
                      <a:pt x="6" y="18"/>
                      <a:pt x="5" y="18"/>
                      <a:pt x="4" y="17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4" name="Freeform 486">
                <a:extLst>
                  <a:ext uri="{FF2B5EF4-FFF2-40B4-BE49-F238E27FC236}">
                    <a16:creationId xmlns:a16="http://schemas.microsoft.com/office/drawing/2014/main" id="{7E7D2C45-0402-4A99-AF3E-129E4152CC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4700" y="3525838"/>
                <a:ext cx="47625" cy="50800"/>
              </a:xfrm>
              <a:custGeom>
                <a:avLst/>
                <a:gdLst>
                  <a:gd name="T0" fmla="*/ 3 w 15"/>
                  <a:gd name="T1" fmla="*/ 12 h 16"/>
                  <a:gd name="T2" fmla="*/ 1 w 15"/>
                  <a:gd name="T3" fmla="*/ 6 h 16"/>
                  <a:gd name="T4" fmla="*/ 0 w 15"/>
                  <a:gd name="T5" fmla="*/ 3 h 16"/>
                  <a:gd name="T6" fmla="*/ 1 w 15"/>
                  <a:gd name="T7" fmla="*/ 2 h 16"/>
                  <a:gd name="T8" fmla="*/ 3 w 15"/>
                  <a:gd name="T9" fmla="*/ 0 h 16"/>
                  <a:gd name="T10" fmla="*/ 5 w 15"/>
                  <a:gd name="T11" fmla="*/ 1 h 16"/>
                  <a:gd name="T12" fmla="*/ 6 w 15"/>
                  <a:gd name="T13" fmla="*/ 3 h 16"/>
                  <a:gd name="T14" fmla="*/ 6 w 15"/>
                  <a:gd name="T15" fmla="*/ 7 h 16"/>
                  <a:gd name="T16" fmla="*/ 7 w 15"/>
                  <a:gd name="T17" fmla="*/ 9 h 16"/>
                  <a:gd name="T18" fmla="*/ 11 w 15"/>
                  <a:gd name="T19" fmla="*/ 11 h 16"/>
                  <a:gd name="T20" fmla="*/ 12 w 15"/>
                  <a:gd name="T21" fmla="*/ 11 h 16"/>
                  <a:gd name="T22" fmla="*/ 14 w 15"/>
                  <a:gd name="T23" fmla="*/ 12 h 16"/>
                  <a:gd name="T24" fmla="*/ 14 w 15"/>
                  <a:gd name="T25" fmla="*/ 15 h 16"/>
                  <a:gd name="T26" fmla="*/ 12 w 15"/>
                  <a:gd name="T27" fmla="*/ 16 h 16"/>
                  <a:gd name="T28" fmla="*/ 7 w 15"/>
                  <a:gd name="T29" fmla="*/ 15 h 16"/>
                  <a:gd name="T30" fmla="*/ 4 w 15"/>
                  <a:gd name="T31" fmla="*/ 13 h 16"/>
                  <a:gd name="T32" fmla="*/ 3 w 15"/>
                  <a:gd name="T3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3" y="12"/>
                    </a:moveTo>
                    <a:cubicBezTo>
                      <a:pt x="2" y="10"/>
                      <a:pt x="1" y="8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4"/>
                      <a:pt x="6" y="6"/>
                      <a:pt x="6" y="7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4" y="11"/>
                      <a:pt x="14" y="12"/>
                    </a:cubicBezTo>
                    <a:cubicBezTo>
                      <a:pt x="15" y="13"/>
                      <a:pt x="15" y="14"/>
                      <a:pt x="14" y="15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0" y="16"/>
                      <a:pt x="9" y="16"/>
                      <a:pt x="7" y="15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4" y="13"/>
                      <a:pt x="4" y="12"/>
                      <a:pt x="3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620" name="Oval 468">
              <a:extLst>
                <a:ext uri="{FF2B5EF4-FFF2-40B4-BE49-F238E27FC236}">
                  <a16:creationId xmlns:a16="http://schemas.microsoft.com/office/drawing/2014/main" id="{E84E2C97-E882-4899-BF14-F39427A35FC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59000" y="3509963"/>
              <a:ext cx="41275" cy="412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1" name="Oval 471">
              <a:extLst>
                <a:ext uri="{FF2B5EF4-FFF2-40B4-BE49-F238E27FC236}">
                  <a16:creationId xmlns:a16="http://schemas.microsoft.com/office/drawing/2014/main" id="{15F6F6EB-B7F2-404F-A7B6-E1321B8BEB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06625" y="3525838"/>
              <a:ext cx="3175" cy="952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2" name="Oval 472">
              <a:extLst>
                <a:ext uri="{FF2B5EF4-FFF2-40B4-BE49-F238E27FC236}">
                  <a16:creationId xmlns:a16="http://schemas.microsoft.com/office/drawing/2014/main" id="{D10EA4B7-219C-49A9-8AB2-F088169DD0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5350" y="3513138"/>
              <a:ext cx="31750" cy="31750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3" name="Freeform 473">
              <a:extLst>
                <a:ext uri="{FF2B5EF4-FFF2-40B4-BE49-F238E27FC236}">
                  <a16:creationId xmlns:a16="http://schemas.microsoft.com/office/drawing/2014/main" id="{E0A2A234-465D-445F-99FA-EC28106FC3D1}"/>
                </a:ext>
              </a:extLst>
            </p:cNvPr>
            <p:cNvSpPr>
              <a:spLocks/>
            </p:cNvSpPr>
            <p:nvPr/>
          </p:nvSpPr>
          <p:spPr bwMode="gray">
            <a:xfrm>
              <a:off x="4281225" y="3529013"/>
              <a:ext cx="15875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1 h 4"/>
                <a:gd name="T4" fmla="*/ 4 w 5"/>
                <a:gd name="T5" fmla="*/ 3 h 4"/>
                <a:gd name="T6" fmla="*/ 3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20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4" name="Rectangle 474">
              <a:extLst>
                <a:ext uri="{FF2B5EF4-FFF2-40B4-BE49-F238E27FC236}">
                  <a16:creationId xmlns:a16="http://schemas.microsoft.com/office/drawing/2014/main" id="{391093D3-BBA2-47CF-AD6A-07803C3BD8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8525" y="3522663"/>
              <a:ext cx="22225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5" name="Rectangle 475">
              <a:extLst>
                <a:ext uri="{FF2B5EF4-FFF2-40B4-BE49-F238E27FC236}">
                  <a16:creationId xmlns:a16="http://schemas.microsoft.com/office/drawing/2014/main" id="{7D27169E-6618-45CA-823A-0F61D4EB8B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8525" y="3529013"/>
              <a:ext cx="9525" cy="317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6" name="Oval 476">
              <a:extLst>
                <a:ext uri="{FF2B5EF4-FFF2-40B4-BE49-F238E27FC236}">
                  <a16:creationId xmlns:a16="http://schemas.microsoft.com/office/drawing/2014/main" id="{39431FC4-D796-4FF1-9FC5-60DBF6EA92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98675" y="3509963"/>
              <a:ext cx="41275" cy="412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7" name="Rectangle 478">
              <a:extLst>
                <a:ext uri="{FF2B5EF4-FFF2-40B4-BE49-F238E27FC236}">
                  <a16:creationId xmlns:a16="http://schemas.microsoft.com/office/drawing/2014/main" id="{70EA4878-1B3B-4CE8-99C6-489907B5B1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33600" y="3525838"/>
              <a:ext cx="15875" cy="635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1" name="Oval 479">
              <a:extLst>
                <a:ext uri="{FF2B5EF4-FFF2-40B4-BE49-F238E27FC236}">
                  <a16:creationId xmlns:a16="http://schemas.microsoft.com/office/drawing/2014/main" id="{7E5A4CFF-4E14-4265-B950-470151C3B9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46300" y="3525838"/>
              <a:ext cx="6350" cy="952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0" name="Oval 480">
              <a:extLst>
                <a:ext uri="{FF2B5EF4-FFF2-40B4-BE49-F238E27FC236}">
                  <a16:creationId xmlns:a16="http://schemas.microsoft.com/office/drawing/2014/main" id="{94A09584-415C-44A9-A648-329A5C0142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5025" y="3513138"/>
              <a:ext cx="31750" cy="31750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1" name="Freeform 481">
              <a:extLst>
                <a:ext uri="{FF2B5EF4-FFF2-40B4-BE49-F238E27FC236}">
                  <a16:creationId xmlns:a16="http://schemas.microsoft.com/office/drawing/2014/main" id="{428AF53C-E831-482A-851E-0B8AE4DFD6EA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0900" y="3529013"/>
              <a:ext cx="15875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1 h 4"/>
                <a:gd name="T4" fmla="*/ 4 w 5"/>
                <a:gd name="T5" fmla="*/ 3 h 4"/>
                <a:gd name="T6" fmla="*/ 3 w 5"/>
                <a:gd name="T7" fmla="*/ 4 h 4"/>
                <a:gd name="T8" fmla="*/ 0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4" y="3"/>
                    <a:pt x="3" y="4"/>
                    <a:pt x="3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2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3" name="Rectangle 482">
              <a:extLst>
                <a:ext uri="{FF2B5EF4-FFF2-40B4-BE49-F238E27FC236}">
                  <a16:creationId xmlns:a16="http://schemas.microsoft.com/office/drawing/2014/main" id="{70807971-9DCD-4639-A76B-609E61F140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8200" y="3522663"/>
              <a:ext cx="22225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9" name="Rectangle 483">
              <a:extLst>
                <a:ext uri="{FF2B5EF4-FFF2-40B4-BE49-F238E27FC236}">
                  <a16:creationId xmlns:a16="http://schemas.microsoft.com/office/drawing/2014/main" id="{6B283913-0586-4FFB-A4D0-5A556219F0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8200" y="3529013"/>
              <a:ext cx="9525" cy="317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75" name="Gruppieren 674"/>
          <p:cNvGrpSpPr/>
          <p:nvPr/>
        </p:nvGrpSpPr>
        <p:grpSpPr bwMode="gray">
          <a:xfrm>
            <a:off x="6370375" y="4062413"/>
            <a:ext cx="358775" cy="165100"/>
            <a:chOff x="6370375" y="4062413"/>
            <a:chExt cx="358775" cy="165100"/>
          </a:xfrm>
        </p:grpSpPr>
        <p:sp>
          <p:nvSpPr>
            <p:cNvPr id="676" name="Rectangle 233"/>
            <p:cNvSpPr>
              <a:spLocks noChangeArrowheads="1"/>
            </p:cNvSpPr>
            <p:nvPr/>
          </p:nvSpPr>
          <p:spPr bwMode="gray">
            <a:xfrm>
              <a:off x="6370375" y="4062413"/>
              <a:ext cx="327025" cy="16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7" name="Rectangle 234"/>
            <p:cNvSpPr>
              <a:spLocks noChangeArrowheads="1"/>
            </p:cNvSpPr>
            <p:nvPr/>
          </p:nvSpPr>
          <p:spPr bwMode="gray">
            <a:xfrm>
              <a:off x="6694225" y="4179888"/>
              <a:ext cx="34925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8" name="Rectangle 235"/>
            <p:cNvSpPr>
              <a:spLocks noChangeArrowheads="1"/>
            </p:cNvSpPr>
            <p:nvPr/>
          </p:nvSpPr>
          <p:spPr bwMode="gray">
            <a:xfrm>
              <a:off x="6713275" y="4192588"/>
              <a:ext cx="15875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9" name="Rectangle 236"/>
            <p:cNvSpPr>
              <a:spLocks noChangeArrowheads="1"/>
            </p:cNvSpPr>
            <p:nvPr/>
          </p:nvSpPr>
          <p:spPr bwMode="gray">
            <a:xfrm>
              <a:off x="6424350" y="4106863"/>
              <a:ext cx="3175" cy="1016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0" name="Freeform 237"/>
            <p:cNvSpPr>
              <a:spLocks/>
            </p:cNvSpPr>
            <p:nvPr/>
          </p:nvSpPr>
          <p:spPr bwMode="gray">
            <a:xfrm>
              <a:off x="6424350" y="4106863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0 w 2"/>
                <a:gd name="T3" fmla="*/ 64 h 64"/>
                <a:gd name="T4" fmla="*/ 2 w 2"/>
                <a:gd name="T5" fmla="*/ 64 h 64"/>
                <a:gd name="T6" fmla="*/ 2 w 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0" y="64"/>
                  </a:lnTo>
                  <a:lnTo>
                    <a:pt x="2" y="6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1" name="Rectangle 238"/>
            <p:cNvSpPr>
              <a:spLocks noChangeArrowheads="1"/>
            </p:cNvSpPr>
            <p:nvPr/>
          </p:nvSpPr>
          <p:spPr bwMode="gray">
            <a:xfrm>
              <a:off x="6497375" y="4106863"/>
              <a:ext cx="3175" cy="1016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2" name="Freeform 239"/>
            <p:cNvSpPr>
              <a:spLocks/>
            </p:cNvSpPr>
            <p:nvPr/>
          </p:nvSpPr>
          <p:spPr bwMode="gray">
            <a:xfrm>
              <a:off x="6497375" y="4106863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0 w 2"/>
                <a:gd name="T3" fmla="*/ 64 h 64"/>
                <a:gd name="T4" fmla="*/ 2 w 2"/>
                <a:gd name="T5" fmla="*/ 64 h 64"/>
                <a:gd name="T6" fmla="*/ 2 w 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0" y="64"/>
                  </a:lnTo>
                  <a:lnTo>
                    <a:pt x="2" y="6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3" name="Rectangle 240"/>
            <p:cNvSpPr>
              <a:spLocks noChangeArrowheads="1"/>
            </p:cNvSpPr>
            <p:nvPr/>
          </p:nvSpPr>
          <p:spPr bwMode="gray">
            <a:xfrm>
              <a:off x="6570400" y="4106863"/>
              <a:ext cx="3175" cy="1016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4" name="Freeform 241"/>
            <p:cNvSpPr>
              <a:spLocks/>
            </p:cNvSpPr>
            <p:nvPr/>
          </p:nvSpPr>
          <p:spPr bwMode="gray">
            <a:xfrm>
              <a:off x="6570400" y="4106863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0 w 2"/>
                <a:gd name="T3" fmla="*/ 64 h 64"/>
                <a:gd name="T4" fmla="*/ 2 w 2"/>
                <a:gd name="T5" fmla="*/ 64 h 64"/>
                <a:gd name="T6" fmla="*/ 2 w 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0" y="64"/>
                  </a:lnTo>
                  <a:lnTo>
                    <a:pt x="2" y="6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5" name="Rectangle 242"/>
            <p:cNvSpPr>
              <a:spLocks noChangeArrowheads="1"/>
            </p:cNvSpPr>
            <p:nvPr/>
          </p:nvSpPr>
          <p:spPr bwMode="gray">
            <a:xfrm>
              <a:off x="6643425" y="4106863"/>
              <a:ext cx="3175" cy="1016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6" name="Freeform 243"/>
            <p:cNvSpPr>
              <a:spLocks/>
            </p:cNvSpPr>
            <p:nvPr/>
          </p:nvSpPr>
          <p:spPr bwMode="gray">
            <a:xfrm>
              <a:off x="6643425" y="4106863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0 w 2"/>
                <a:gd name="T3" fmla="*/ 64 h 64"/>
                <a:gd name="T4" fmla="*/ 2 w 2"/>
                <a:gd name="T5" fmla="*/ 64 h 64"/>
                <a:gd name="T6" fmla="*/ 2 w 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0" y="64"/>
                  </a:lnTo>
                  <a:lnTo>
                    <a:pt x="2" y="6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87" name="Gruppieren 686"/>
          <p:cNvGrpSpPr/>
          <p:nvPr>
            <p:custDataLst>
              <p:tags r:id="rId33"/>
            </p:custDataLst>
          </p:nvPr>
        </p:nvGrpSpPr>
        <p:grpSpPr bwMode="gray">
          <a:xfrm>
            <a:off x="6402125" y="4071938"/>
            <a:ext cx="146050" cy="133350"/>
            <a:chOff x="6402125" y="4071938"/>
            <a:chExt cx="146050" cy="133350"/>
          </a:xfrm>
        </p:grpSpPr>
        <p:sp>
          <p:nvSpPr>
            <p:cNvPr id="688" name="Rectangle 337"/>
            <p:cNvSpPr>
              <a:spLocks noChangeArrowheads="1"/>
            </p:cNvSpPr>
            <p:nvPr/>
          </p:nvSpPr>
          <p:spPr bwMode="gray">
            <a:xfrm>
              <a:off x="6522775" y="4103688"/>
              <a:ext cx="25400" cy="7302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9" name="Freeform 338"/>
            <p:cNvSpPr>
              <a:spLocks/>
            </p:cNvSpPr>
            <p:nvPr/>
          </p:nvSpPr>
          <p:spPr bwMode="gray">
            <a:xfrm>
              <a:off x="6525950" y="4122738"/>
              <a:ext cx="22225" cy="9525"/>
            </a:xfrm>
            <a:custGeom>
              <a:avLst/>
              <a:gdLst>
                <a:gd name="T0" fmla="*/ 6 w 7"/>
                <a:gd name="T1" fmla="*/ 3 h 3"/>
                <a:gd name="T2" fmla="*/ 1 w 7"/>
                <a:gd name="T3" fmla="*/ 3 h 3"/>
                <a:gd name="T4" fmla="*/ 0 w 7"/>
                <a:gd name="T5" fmla="*/ 2 h 3"/>
                <a:gd name="T6" fmla="*/ 0 w 7"/>
                <a:gd name="T7" fmla="*/ 1 h 3"/>
                <a:gd name="T8" fmla="*/ 1 w 7"/>
                <a:gd name="T9" fmla="*/ 0 h 3"/>
                <a:gd name="T10" fmla="*/ 6 w 7"/>
                <a:gd name="T11" fmla="*/ 0 h 3"/>
                <a:gd name="T12" fmla="*/ 7 w 7"/>
                <a:gd name="T13" fmla="*/ 1 h 3"/>
                <a:gd name="T14" fmla="*/ 7 w 7"/>
                <a:gd name="T15" fmla="*/ 2 h 3"/>
                <a:gd name="T16" fmla="*/ 6 w 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0" name="Oval 339"/>
            <p:cNvSpPr>
              <a:spLocks noChangeArrowheads="1"/>
            </p:cNvSpPr>
            <p:nvPr/>
          </p:nvSpPr>
          <p:spPr bwMode="gray">
            <a:xfrm>
              <a:off x="6541825" y="4135438"/>
              <a:ext cx="6350" cy="6350"/>
            </a:xfrm>
            <a:prstGeom prst="ellipse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691" name="Gruppieren 690"/>
            <p:cNvGrpSpPr/>
            <p:nvPr/>
          </p:nvGrpSpPr>
          <p:grpSpPr bwMode="gray">
            <a:xfrm>
              <a:off x="6402125" y="4071938"/>
              <a:ext cx="82550" cy="133350"/>
              <a:chOff x="6402125" y="4071938"/>
              <a:chExt cx="82550" cy="133350"/>
            </a:xfrm>
          </p:grpSpPr>
          <p:sp>
            <p:nvSpPr>
              <p:cNvPr id="692" name="Freeform 360"/>
              <p:cNvSpPr>
                <a:spLocks/>
              </p:cNvSpPr>
              <p:nvPr/>
            </p:nvSpPr>
            <p:spPr bwMode="gray">
              <a:xfrm>
                <a:off x="6402125" y="4071938"/>
                <a:ext cx="41275" cy="133350"/>
              </a:xfrm>
              <a:custGeom>
                <a:avLst/>
                <a:gdLst>
                  <a:gd name="T0" fmla="*/ 10 w 13"/>
                  <a:gd name="T1" fmla="*/ 0 h 42"/>
                  <a:gd name="T2" fmla="*/ 11 w 13"/>
                  <a:gd name="T3" fmla="*/ 1 h 42"/>
                  <a:gd name="T4" fmla="*/ 13 w 13"/>
                  <a:gd name="T5" fmla="*/ 3 h 42"/>
                  <a:gd name="T6" fmla="*/ 12 w 13"/>
                  <a:gd name="T7" fmla="*/ 5 h 42"/>
                  <a:gd name="T8" fmla="*/ 9 w 13"/>
                  <a:gd name="T9" fmla="*/ 9 h 42"/>
                  <a:gd name="T10" fmla="*/ 6 w 13"/>
                  <a:gd name="T11" fmla="*/ 14 h 42"/>
                  <a:gd name="T12" fmla="*/ 6 w 13"/>
                  <a:gd name="T13" fmla="*/ 17 h 42"/>
                  <a:gd name="T14" fmla="*/ 5 w 13"/>
                  <a:gd name="T15" fmla="*/ 22 h 42"/>
                  <a:gd name="T16" fmla="*/ 6 w 13"/>
                  <a:gd name="T17" fmla="*/ 25 h 42"/>
                  <a:gd name="T18" fmla="*/ 7 w 13"/>
                  <a:gd name="T19" fmla="*/ 30 h 42"/>
                  <a:gd name="T20" fmla="*/ 10 w 13"/>
                  <a:gd name="T21" fmla="*/ 36 h 42"/>
                  <a:gd name="T22" fmla="*/ 12 w 13"/>
                  <a:gd name="T23" fmla="*/ 38 h 42"/>
                  <a:gd name="T24" fmla="*/ 11 w 13"/>
                  <a:gd name="T25" fmla="*/ 42 h 42"/>
                  <a:gd name="T26" fmla="*/ 8 w 13"/>
                  <a:gd name="T27" fmla="*/ 42 h 42"/>
                  <a:gd name="T28" fmla="*/ 5 w 13"/>
                  <a:gd name="T29" fmla="*/ 37 h 42"/>
                  <a:gd name="T30" fmla="*/ 1 w 13"/>
                  <a:gd name="T31" fmla="*/ 30 h 42"/>
                  <a:gd name="T32" fmla="*/ 1 w 13"/>
                  <a:gd name="T33" fmla="*/ 26 h 42"/>
                  <a:gd name="T34" fmla="*/ 0 w 13"/>
                  <a:gd name="T35" fmla="*/ 24 h 42"/>
                  <a:gd name="T36" fmla="*/ 0 w 13"/>
                  <a:gd name="T37" fmla="*/ 20 h 42"/>
                  <a:gd name="T38" fmla="*/ 0 w 13"/>
                  <a:gd name="T39" fmla="*/ 18 h 42"/>
                  <a:gd name="T40" fmla="*/ 2 w 13"/>
                  <a:gd name="T41" fmla="*/ 10 h 42"/>
                  <a:gd name="T42" fmla="*/ 5 w 13"/>
                  <a:gd name="T43" fmla="*/ 6 h 42"/>
                  <a:gd name="T44" fmla="*/ 7 w 13"/>
                  <a:gd name="T45" fmla="*/ 3 h 42"/>
                  <a:gd name="T46" fmla="*/ 8 w 13"/>
                  <a:gd name="T47" fmla="*/ 1 h 42"/>
                  <a:gd name="T48" fmla="*/ 10 w 13"/>
                  <a:gd name="T49" fmla="*/ 0 h 42"/>
                  <a:gd name="T50" fmla="*/ 10 w 13"/>
                  <a:gd name="T5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42">
                    <a:moveTo>
                      <a:pt x="10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3" y="4"/>
                      <a:pt x="13" y="4"/>
                      <a:pt x="12" y="5"/>
                    </a:cubicBezTo>
                    <a:cubicBezTo>
                      <a:pt x="11" y="6"/>
                      <a:pt x="10" y="7"/>
                      <a:pt x="9" y="9"/>
                    </a:cubicBezTo>
                    <a:cubicBezTo>
                      <a:pt x="8" y="11"/>
                      <a:pt x="7" y="12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5" y="19"/>
                      <a:pt x="5" y="20"/>
                      <a:pt x="5" y="22"/>
                    </a:cubicBezTo>
                    <a:cubicBezTo>
                      <a:pt x="5" y="23"/>
                      <a:pt x="5" y="24"/>
                      <a:pt x="6" y="25"/>
                    </a:cubicBezTo>
                    <a:cubicBezTo>
                      <a:pt x="6" y="27"/>
                      <a:pt x="6" y="29"/>
                      <a:pt x="7" y="30"/>
                    </a:cubicBezTo>
                    <a:cubicBezTo>
                      <a:pt x="8" y="32"/>
                      <a:pt x="9" y="34"/>
                      <a:pt x="10" y="36"/>
                    </a:cubicBezTo>
                    <a:cubicBezTo>
                      <a:pt x="10" y="36"/>
                      <a:pt x="11" y="37"/>
                      <a:pt x="12" y="38"/>
                    </a:cubicBezTo>
                    <a:cubicBezTo>
                      <a:pt x="13" y="39"/>
                      <a:pt x="12" y="42"/>
                      <a:pt x="11" y="42"/>
                    </a:cubicBezTo>
                    <a:cubicBezTo>
                      <a:pt x="10" y="42"/>
                      <a:pt x="9" y="42"/>
                      <a:pt x="8" y="42"/>
                    </a:cubicBezTo>
                    <a:cubicBezTo>
                      <a:pt x="7" y="40"/>
                      <a:pt x="6" y="39"/>
                      <a:pt x="5" y="37"/>
                    </a:cubicBezTo>
                    <a:cubicBezTo>
                      <a:pt x="3" y="35"/>
                      <a:pt x="2" y="33"/>
                      <a:pt x="1" y="30"/>
                    </a:cubicBezTo>
                    <a:cubicBezTo>
                      <a:pt x="1" y="29"/>
                      <a:pt x="1" y="28"/>
                      <a:pt x="1" y="26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3"/>
                      <a:pt x="0" y="21"/>
                      <a:pt x="0" y="20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1" y="15"/>
                      <a:pt x="1" y="13"/>
                      <a:pt x="2" y="10"/>
                    </a:cubicBezTo>
                    <a:cubicBezTo>
                      <a:pt x="3" y="9"/>
                      <a:pt x="4" y="7"/>
                      <a:pt x="5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7" y="2"/>
                      <a:pt x="8" y="2"/>
                      <a:pt x="8" y="1"/>
                    </a:cubicBezTo>
                    <a:cubicBezTo>
                      <a:pt x="9" y="1"/>
                      <a:pt x="9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3" name="Freeform 361"/>
              <p:cNvSpPr>
                <a:spLocks/>
              </p:cNvSpPr>
              <p:nvPr/>
            </p:nvSpPr>
            <p:spPr bwMode="gray">
              <a:xfrm>
                <a:off x="6430700" y="4090988"/>
                <a:ext cx="31750" cy="98425"/>
              </a:xfrm>
              <a:custGeom>
                <a:avLst/>
                <a:gdLst>
                  <a:gd name="T0" fmla="*/ 0 w 10"/>
                  <a:gd name="T1" fmla="*/ 15 h 31"/>
                  <a:gd name="T2" fmla="*/ 0 w 10"/>
                  <a:gd name="T3" fmla="*/ 12 h 31"/>
                  <a:gd name="T4" fmla="*/ 2 w 10"/>
                  <a:gd name="T5" fmla="*/ 7 h 31"/>
                  <a:gd name="T6" fmla="*/ 4 w 10"/>
                  <a:gd name="T7" fmla="*/ 3 h 31"/>
                  <a:gd name="T8" fmla="*/ 6 w 10"/>
                  <a:gd name="T9" fmla="*/ 1 h 31"/>
                  <a:gd name="T10" fmla="*/ 9 w 10"/>
                  <a:gd name="T11" fmla="*/ 0 h 31"/>
                  <a:gd name="T12" fmla="*/ 10 w 10"/>
                  <a:gd name="T13" fmla="*/ 2 h 31"/>
                  <a:gd name="T14" fmla="*/ 10 w 10"/>
                  <a:gd name="T15" fmla="*/ 5 h 31"/>
                  <a:gd name="T16" fmla="*/ 6 w 10"/>
                  <a:gd name="T17" fmla="*/ 9 h 31"/>
                  <a:gd name="T18" fmla="*/ 5 w 10"/>
                  <a:gd name="T19" fmla="*/ 13 h 31"/>
                  <a:gd name="T20" fmla="*/ 5 w 10"/>
                  <a:gd name="T21" fmla="*/ 16 h 31"/>
                  <a:gd name="T22" fmla="*/ 6 w 10"/>
                  <a:gd name="T23" fmla="*/ 21 h 31"/>
                  <a:gd name="T24" fmla="*/ 8 w 10"/>
                  <a:gd name="T25" fmla="*/ 25 h 31"/>
                  <a:gd name="T26" fmla="*/ 9 w 10"/>
                  <a:gd name="T27" fmla="*/ 26 h 31"/>
                  <a:gd name="T28" fmla="*/ 10 w 10"/>
                  <a:gd name="T29" fmla="*/ 28 h 31"/>
                  <a:gd name="T30" fmla="*/ 9 w 10"/>
                  <a:gd name="T31" fmla="*/ 30 h 31"/>
                  <a:gd name="T32" fmla="*/ 7 w 10"/>
                  <a:gd name="T33" fmla="*/ 31 h 31"/>
                  <a:gd name="T34" fmla="*/ 6 w 10"/>
                  <a:gd name="T35" fmla="*/ 30 h 31"/>
                  <a:gd name="T36" fmla="*/ 2 w 10"/>
                  <a:gd name="T37" fmla="*/ 25 h 31"/>
                  <a:gd name="T38" fmla="*/ 0 w 10"/>
                  <a:gd name="T39" fmla="*/ 20 h 31"/>
                  <a:gd name="T40" fmla="*/ 0 w 10"/>
                  <a:gd name="T41" fmla="*/ 18 h 31"/>
                  <a:gd name="T42" fmla="*/ 0 w 10"/>
                  <a:gd name="T4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31">
                    <a:moveTo>
                      <a:pt x="0" y="15"/>
                    </a:moveTo>
                    <a:cubicBezTo>
                      <a:pt x="0" y="14"/>
                      <a:pt x="0" y="13"/>
                      <a:pt x="0" y="12"/>
                    </a:cubicBezTo>
                    <a:cubicBezTo>
                      <a:pt x="0" y="10"/>
                      <a:pt x="1" y="9"/>
                      <a:pt x="2" y="7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8" y="6"/>
                      <a:pt x="7" y="7"/>
                      <a:pt x="6" y="9"/>
                    </a:cubicBezTo>
                    <a:cubicBezTo>
                      <a:pt x="6" y="10"/>
                      <a:pt x="5" y="11"/>
                      <a:pt x="5" y="13"/>
                    </a:cubicBezTo>
                    <a:cubicBezTo>
                      <a:pt x="5" y="14"/>
                      <a:pt x="5" y="15"/>
                      <a:pt x="5" y="16"/>
                    </a:cubicBezTo>
                    <a:cubicBezTo>
                      <a:pt x="5" y="18"/>
                      <a:pt x="5" y="19"/>
                      <a:pt x="6" y="21"/>
                    </a:cubicBezTo>
                    <a:cubicBezTo>
                      <a:pt x="6" y="22"/>
                      <a:pt x="7" y="24"/>
                      <a:pt x="8" y="25"/>
                    </a:cubicBezTo>
                    <a:cubicBezTo>
                      <a:pt x="8" y="25"/>
                      <a:pt x="9" y="26"/>
                      <a:pt x="9" y="26"/>
                    </a:cubicBezTo>
                    <a:cubicBezTo>
                      <a:pt x="10" y="27"/>
                      <a:pt x="10" y="27"/>
                      <a:pt x="10" y="28"/>
                    </a:cubicBezTo>
                    <a:cubicBezTo>
                      <a:pt x="10" y="29"/>
                      <a:pt x="10" y="29"/>
                      <a:pt x="9" y="30"/>
                    </a:cubicBezTo>
                    <a:cubicBezTo>
                      <a:pt x="9" y="31"/>
                      <a:pt x="8" y="31"/>
                      <a:pt x="7" y="31"/>
                    </a:cubicBezTo>
                    <a:cubicBezTo>
                      <a:pt x="7" y="31"/>
                      <a:pt x="6" y="30"/>
                      <a:pt x="6" y="30"/>
                    </a:cubicBezTo>
                    <a:cubicBezTo>
                      <a:pt x="4" y="29"/>
                      <a:pt x="3" y="27"/>
                      <a:pt x="2" y="25"/>
                    </a:cubicBezTo>
                    <a:cubicBezTo>
                      <a:pt x="1" y="24"/>
                      <a:pt x="1" y="22"/>
                      <a:pt x="0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4" name="Freeform 362"/>
              <p:cNvSpPr>
                <a:spLocks/>
              </p:cNvSpPr>
              <p:nvPr/>
            </p:nvSpPr>
            <p:spPr bwMode="gray">
              <a:xfrm>
                <a:off x="6456100" y="4110038"/>
                <a:ext cx="28575" cy="60325"/>
              </a:xfrm>
              <a:custGeom>
                <a:avLst/>
                <a:gdLst>
                  <a:gd name="T0" fmla="*/ 0 w 9"/>
                  <a:gd name="T1" fmla="*/ 9 h 19"/>
                  <a:gd name="T2" fmla="*/ 2 w 9"/>
                  <a:gd name="T3" fmla="*/ 4 h 19"/>
                  <a:gd name="T4" fmla="*/ 4 w 9"/>
                  <a:gd name="T5" fmla="*/ 1 h 19"/>
                  <a:gd name="T6" fmla="*/ 5 w 9"/>
                  <a:gd name="T7" fmla="*/ 0 h 19"/>
                  <a:gd name="T8" fmla="*/ 8 w 9"/>
                  <a:gd name="T9" fmla="*/ 1 h 19"/>
                  <a:gd name="T10" fmla="*/ 9 w 9"/>
                  <a:gd name="T11" fmla="*/ 2 h 19"/>
                  <a:gd name="T12" fmla="*/ 8 w 9"/>
                  <a:gd name="T13" fmla="*/ 4 h 19"/>
                  <a:gd name="T14" fmla="*/ 6 w 9"/>
                  <a:gd name="T15" fmla="*/ 8 h 19"/>
                  <a:gd name="T16" fmla="*/ 6 w 9"/>
                  <a:gd name="T17" fmla="*/ 10 h 19"/>
                  <a:gd name="T18" fmla="*/ 7 w 9"/>
                  <a:gd name="T19" fmla="*/ 14 h 19"/>
                  <a:gd name="T20" fmla="*/ 8 w 9"/>
                  <a:gd name="T21" fmla="*/ 15 h 19"/>
                  <a:gd name="T22" fmla="*/ 9 w 9"/>
                  <a:gd name="T23" fmla="*/ 17 h 19"/>
                  <a:gd name="T24" fmla="*/ 6 w 9"/>
                  <a:gd name="T25" fmla="*/ 19 h 19"/>
                  <a:gd name="T26" fmla="*/ 4 w 9"/>
                  <a:gd name="T27" fmla="*/ 18 h 19"/>
                  <a:gd name="T28" fmla="*/ 1 w 9"/>
                  <a:gd name="T29" fmla="*/ 15 h 19"/>
                  <a:gd name="T30" fmla="*/ 0 w 9"/>
                  <a:gd name="T31" fmla="*/ 11 h 19"/>
                  <a:gd name="T32" fmla="*/ 0 w 9"/>
                  <a:gd name="T3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9">
                    <a:moveTo>
                      <a:pt x="0" y="9"/>
                    </a:moveTo>
                    <a:cubicBezTo>
                      <a:pt x="0" y="7"/>
                      <a:pt x="1" y="5"/>
                      <a:pt x="2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8" y="1"/>
                      <a:pt x="9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6" y="7"/>
                      <a:pt x="6" y="8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9" y="16"/>
                      <a:pt x="9" y="17"/>
                    </a:cubicBezTo>
                    <a:cubicBezTo>
                      <a:pt x="8" y="18"/>
                      <a:pt x="7" y="19"/>
                      <a:pt x="6" y="19"/>
                    </a:cubicBezTo>
                    <a:cubicBezTo>
                      <a:pt x="5" y="19"/>
                      <a:pt x="5" y="19"/>
                      <a:pt x="4" y="18"/>
                    </a:cubicBezTo>
                    <a:cubicBezTo>
                      <a:pt x="3" y="17"/>
                      <a:pt x="2" y="16"/>
                      <a:pt x="1" y="15"/>
                    </a:cubicBezTo>
                    <a:cubicBezTo>
                      <a:pt x="1" y="14"/>
                      <a:pt x="1" y="12"/>
                      <a:pt x="0" y="11"/>
                    </a:cubicBezTo>
                    <a:cubicBezTo>
                      <a:pt x="0" y="11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695" name="Gruppieren 694"/>
          <p:cNvGrpSpPr/>
          <p:nvPr>
            <p:custDataLst>
              <p:tags r:id="rId34"/>
            </p:custDataLst>
          </p:nvPr>
        </p:nvGrpSpPr>
        <p:grpSpPr bwMode="gray">
          <a:xfrm>
            <a:off x="6370375" y="3440113"/>
            <a:ext cx="358775" cy="161925"/>
            <a:chOff x="6370375" y="3440113"/>
            <a:chExt cx="358775" cy="161925"/>
          </a:xfrm>
        </p:grpSpPr>
        <p:sp>
          <p:nvSpPr>
            <p:cNvPr id="696" name="Rectangle 211"/>
            <p:cNvSpPr>
              <a:spLocks noChangeArrowheads="1"/>
            </p:cNvSpPr>
            <p:nvPr/>
          </p:nvSpPr>
          <p:spPr bwMode="gray">
            <a:xfrm>
              <a:off x="6370375" y="3440113"/>
              <a:ext cx="327025" cy="161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7" name="Rectangle 212"/>
            <p:cNvSpPr>
              <a:spLocks noChangeArrowheads="1"/>
            </p:cNvSpPr>
            <p:nvPr/>
          </p:nvSpPr>
          <p:spPr bwMode="gray">
            <a:xfrm>
              <a:off x="6694225" y="3557588"/>
              <a:ext cx="34925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8" name="Rectangle 213"/>
            <p:cNvSpPr>
              <a:spLocks noChangeArrowheads="1"/>
            </p:cNvSpPr>
            <p:nvPr/>
          </p:nvSpPr>
          <p:spPr bwMode="gray">
            <a:xfrm>
              <a:off x="6713275" y="3570288"/>
              <a:ext cx="15875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9" name="Rectangle 214"/>
            <p:cNvSpPr>
              <a:spLocks noChangeArrowheads="1"/>
            </p:cNvSpPr>
            <p:nvPr/>
          </p:nvSpPr>
          <p:spPr bwMode="gray">
            <a:xfrm>
              <a:off x="6424350" y="3481388"/>
              <a:ext cx="3175" cy="1016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0" name="Freeform 215"/>
            <p:cNvSpPr>
              <a:spLocks/>
            </p:cNvSpPr>
            <p:nvPr/>
          </p:nvSpPr>
          <p:spPr bwMode="gray">
            <a:xfrm>
              <a:off x="6424350" y="3481388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0 w 2"/>
                <a:gd name="T3" fmla="*/ 64 h 64"/>
                <a:gd name="T4" fmla="*/ 2 w 2"/>
                <a:gd name="T5" fmla="*/ 64 h 64"/>
                <a:gd name="T6" fmla="*/ 2 w 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0" y="64"/>
                  </a:lnTo>
                  <a:lnTo>
                    <a:pt x="2" y="6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1" name="Rectangle 216"/>
            <p:cNvSpPr>
              <a:spLocks noChangeArrowheads="1"/>
            </p:cNvSpPr>
            <p:nvPr/>
          </p:nvSpPr>
          <p:spPr bwMode="gray">
            <a:xfrm>
              <a:off x="6497375" y="3481388"/>
              <a:ext cx="3175" cy="1016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2" name="Freeform 217"/>
            <p:cNvSpPr>
              <a:spLocks/>
            </p:cNvSpPr>
            <p:nvPr/>
          </p:nvSpPr>
          <p:spPr bwMode="gray">
            <a:xfrm>
              <a:off x="6497375" y="3481388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0 w 2"/>
                <a:gd name="T3" fmla="*/ 64 h 64"/>
                <a:gd name="T4" fmla="*/ 2 w 2"/>
                <a:gd name="T5" fmla="*/ 64 h 64"/>
                <a:gd name="T6" fmla="*/ 2 w 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0" y="64"/>
                  </a:lnTo>
                  <a:lnTo>
                    <a:pt x="2" y="6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3" name="Rectangle 218"/>
            <p:cNvSpPr>
              <a:spLocks noChangeArrowheads="1"/>
            </p:cNvSpPr>
            <p:nvPr/>
          </p:nvSpPr>
          <p:spPr bwMode="gray">
            <a:xfrm>
              <a:off x="6570400" y="3481388"/>
              <a:ext cx="3175" cy="1016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4" name="Freeform 219"/>
            <p:cNvSpPr>
              <a:spLocks/>
            </p:cNvSpPr>
            <p:nvPr/>
          </p:nvSpPr>
          <p:spPr bwMode="gray">
            <a:xfrm>
              <a:off x="6570400" y="3481388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0 w 2"/>
                <a:gd name="T3" fmla="*/ 64 h 64"/>
                <a:gd name="T4" fmla="*/ 2 w 2"/>
                <a:gd name="T5" fmla="*/ 64 h 64"/>
                <a:gd name="T6" fmla="*/ 2 w 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0" y="64"/>
                  </a:lnTo>
                  <a:lnTo>
                    <a:pt x="2" y="6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5" name="Rectangle 220"/>
            <p:cNvSpPr>
              <a:spLocks noChangeArrowheads="1"/>
            </p:cNvSpPr>
            <p:nvPr/>
          </p:nvSpPr>
          <p:spPr bwMode="gray">
            <a:xfrm>
              <a:off x="6643425" y="3481388"/>
              <a:ext cx="3175" cy="1016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6" name="Freeform 221"/>
            <p:cNvSpPr>
              <a:spLocks/>
            </p:cNvSpPr>
            <p:nvPr/>
          </p:nvSpPr>
          <p:spPr bwMode="gray">
            <a:xfrm>
              <a:off x="6643425" y="3481388"/>
              <a:ext cx="3175" cy="101600"/>
            </a:xfrm>
            <a:custGeom>
              <a:avLst/>
              <a:gdLst>
                <a:gd name="T0" fmla="*/ 0 w 2"/>
                <a:gd name="T1" fmla="*/ 0 h 64"/>
                <a:gd name="T2" fmla="*/ 0 w 2"/>
                <a:gd name="T3" fmla="*/ 64 h 64"/>
                <a:gd name="T4" fmla="*/ 2 w 2"/>
                <a:gd name="T5" fmla="*/ 64 h 64"/>
                <a:gd name="T6" fmla="*/ 2 w 2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4">
                  <a:moveTo>
                    <a:pt x="0" y="0"/>
                  </a:moveTo>
                  <a:lnTo>
                    <a:pt x="0" y="64"/>
                  </a:lnTo>
                  <a:lnTo>
                    <a:pt x="2" y="6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26" name="Gruppieren 725"/>
          <p:cNvGrpSpPr/>
          <p:nvPr>
            <p:custDataLst>
              <p:tags r:id="rId35"/>
            </p:custDataLst>
          </p:nvPr>
        </p:nvGrpSpPr>
        <p:grpSpPr bwMode="gray">
          <a:xfrm>
            <a:off x="6424350" y="3481388"/>
            <a:ext cx="123825" cy="152400"/>
            <a:chOff x="6424350" y="3481388"/>
            <a:chExt cx="123825" cy="152400"/>
          </a:xfrm>
        </p:grpSpPr>
        <p:sp>
          <p:nvSpPr>
            <p:cNvPr id="727" name="Rectangle 296"/>
            <p:cNvSpPr>
              <a:spLocks noChangeArrowheads="1"/>
            </p:cNvSpPr>
            <p:nvPr/>
          </p:nvSpPr>
          <p:spPr bwMode="gray">
            <a:xfrm>
              <a:off x="6519600" y="3481388"/>
              <a:ext cx="28575" cy="7302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8" name="Freeform 297"/>
            <p:cNvSpPr>
              <a:spLocks/>
            </p:cNvSpPr>
            <p:nvPr/>
          </p:nvSpPr>
          <p:spPr bwMode="gray">
            <a:xfrm>
              <a:off x="6522775" y="3500438"/>
              <a:ext cx="22225" cy="6350"/>
            </a:xfrm>
            <a:custGeom>
              <a:avLst/>
              <a:gdLst>
                <a:gd name="T0" fmla="*/ 6 w 7"/>
                <a:gd name="T1" fmla="*/ 2 h 2"/>
                <a:gd name="T2" fmla="*/ 1 w 7"/>
                <a:gd name="T3" fmla="*/ 2 h 2"/>
                <a:gd name="T4" fmla="*/ 0 w 7"/>
                <a:gd name="T5" fmla="*/ 1 h 2"/>
                <a:gd name="T6" fmla="*/ 0 w 7"/>
                <a:gd name="T7" fmla="*/ 1 h 2"/>
                <a:gd name="T8" fmla="*/ 1 w 7"/>
                <a:gd name="T9" fmla="*/ 0 h 2"/>
                <a:gd name="T10" fmla="*/ 6 w 7"/>
                <a:gd name="T11" fmla="*/ 0 h 2"/>
                <a:gd name="T12" fmla="*/ 7 w 7"/>
                <a:gd name="T13" fmla="*/ 1 h 2"/>
                <a:gd name="T14" fmla="*/ 7 w 7"/>
                <a:gd name="T15" fmla="*/ 1 h 2"/>
                <a:gd name="T16" fmla="*/ 6 w 7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">
                  <a:moveTo>
                    <a:pt x="6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9" name="Oval 298"/>
            <p:cNvSpPr>
              <a:spLocks noChangeArrowheads="1"/>
            </p:cNvSpPr>
            <p:nvPr/>
          </p:nvSpPr>
          <p:spPr bwMode="gray">
            <a:xfrm>
              <a:off x="6541825" y="3513138"/>
              <a:ext cx="3175" cy="3175"/>
            </a:xfrm>
            <a:prstGeom prst="ellipse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730" name="Gruppieren 729"/>
            <p:cNvGrpSpPr/>
            <p:nvPr>
              <p:custDataLst>
                <p:tags r:id="rId50"/>
              </p:custDataLst>
            </p:nvPr>
          </p:nvGrpSpPr>
          <p:grpSpPr bwMode="gray">
            <a:xfrm>
              <a:off x="6424350" y="3522663"/>
              <a:ext cx="98425" cy="111125"/>
              <a:chOff x="6424350" y="3522663"/>
              <a:chExt cx="98425" cy="111125"/>
            </a:xfrm>
          </p:grpSpPr>
          <p:sp>
            <p:nvSpPr>
              <p:cNvPr id="731" name="Freeform 390"/>
              <p:cNvSpPr>
                <a:spLocks/>
              </p:cNvSpPr>
              <p:nvPr/>
            </p:nvSpPr>
            <p:spPr bwMode="gray">
              <a:xfrm>
                <a:off x="6424350" y="3522663"/>
                <a:ext cx="88900" cy="111125"/>
              </a:xfrm>
              <a:custGeom>
                <a:avLst/>
                <a:gdLst>
                  <a:gd name="T0" fmla="*/ 2 w 28"/>
                  <a:gd name="T1" fmla="*/ 0 h 35"/>
                  <a:gd name="T2" fmla="*/ 2 w 28"/>
                  <a:gd name="T3" fmla="*/ 0 h 35"/>
                  <a:gd name="T4" fmla="*/ 5 w 28"/>
                  <a:gd name="T5" fmla="*/ 1 h 35"/>
                  <a:gd name="T6" fmla="*/ 6 w 28"/>
                  <a:gd name="T7" fmla="*/ 3 h 35"/>
                  <a:gd name="T8" fmla="*/ 6 w 28"/>
                  <a:gd name="T9" fmla="*/ 8 h 35"/>
                  <a:gd name="T10" fmla="*/ 7 w 28"/>
                  <a:gd name="T11" fmla="*/ 14 h 35"/>
                  <a:gd name="T12" fmla="*/ 8 w 28"/>
                  <a:gd name="T13" fmla="*/ 17 h 35"/>
                  <a:gd name="T14" fmla="*/ 11 w 28"/>
                  <a:gd name="T15" fmla="*/ 21 h 35"/>
                  <a:gd name="T16" fmla="*/ 12 w 28"/>
                  <a:gd name="T17" fmla="*/ 23 h 35"/>
                  <a:gd name="T18" fmla="*/ 17 w 28"/>
                  <a:gd name="T19" fmla="*/ 26 h 35"/>
                  <a:gd name="T20" fmla="*/ 22 w 28"/>
                  <a:gd name="T21" fmla="*/ 29 h 35"/>
                  <a:gd name="T22" fmla="*/ 25 w 28"/>
                  <a:gd name="T23" fmla="*/ 29 h 35"/>
                  <a:gd name="T24" fmla="*/ 27 w 28"/>
                  <a:gd name="T25" fmla="*/ 34 h 35"/>
                  <a:gd name="T26" fmla="*/ 25 w 28"/>
                  <a:gd name="T27" fmla="*/ 34 h 35"/>
                  <a:gd name="T28" fmla="*/ 20 w 28"/>
                  <a:gd name="T29" fmla="*/ 33 h 35"/>
                  <a:gd name="T30" fmla="*/ 12 w 28"/>
                  <a:gd name="T31" fmla="*/ 29 h 35"/>
                  <a:gd name="T32" fmla="*/ 9 w 28"/>
                  <a:gd name="T33" fmla="*/ 27 h 35"/>
                  <a:gd name="T34" fmla="*/ 8 w 28"/>
                  <a:gd name="T35" fmla="*/ 25 h 35"/>
                  <a:gd name="T36" fmla="*/ 5 w 28"/>
                  <a:gd name="T37" fmla="*/ 22 h 35"/>
                  <a:gd name="T38" fmla="*/ 4 w 28"/>
                  <a:gd name="T39" fmla="*/ 20 h 35"/>
                  <a:gd name="T40" fmla="*/ 1 w 28"/>
                  <a:gd name="T41" fmla="*/ 13 h 35"/>
                  <a:gd name="T42" fmla="*/ 0 w 28"/>
                  <a:gd name="T43" fmla="*/ 8 h 35"/>
                  <a:gd name="T44" fmla="*/ 0 w 28"/>
                  <a:gd name="T45" fmla="*/ 5 h 35"/>
                  <a:gd name="T46" fmla="*/ 1 w 28"/>
                  <a:gd name="T47" fmla="*/ 2 h 35"/>
                  <a:gd name="T48" fmla="*/ 1 w 28"/>
                  <a:gd name="T49" fmla="*/ 0 h 35"/>
                  <a:gd name="T50" fmla="*/ 1 w 28"/>
                  <a:gd name="T51" fmla="*/ 0 h 35"/>
                  <a:gd name="T52" fmla="*/ 2 w 28"/>
                  <a:gd name="T5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3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5"/>
                      <a:pt x="5" y="6"/>
                      <a:pt x="6" y="8"/>
                    </a:cubicBezTo>
                    <a:cubicBezTo>
                      <a:pt x="6" y="10"/>
                      <a:pt x="6" y="12"/>
                      <a:pt x="7" y="14"/>
                    </a:cubicBezTo>
                    <a:cubicBezTo>
                      <a:pt x="7" y="15"/>
                      <a:pt x="8" y="16"/>
                      <a:pt x="8" y="17"/>
                    </a:cubicBezTo>
                    <a:cubicBezTo>
                      <a:pt x="9" y="18"/>
                      <a:pt x="10" y="19"/>
                      <a:pt x="11" y="21"/>
                    </a:cubicBezTo>
                    <a:cubicBezTo>
                      <a:pt x="11" y="21"/>
                      <a:pt x="12" y="22"/>
                      <a:pt x="12" y="23"/>
                    </a:cubicBezTo>
                    <a:cubicBezTo>
                      <a:pt x="14" y="24"/>
                      <a:pt x="15" y="25"/>
                      <a:pt x="17" y="26"/>
                    </a:cubicBezTo>
                    <a:cubicBezTo>
                      <a:pt x="19" y="27"/>
                      <a:pt x="21" y="28"/>
                      <a:pt x="22" y="29"/>
                    </a:cubicBezTo>
                    <a:cubicBezTo>
                      <a:pt x="23" y="29"/>
                      <a:pt x="24" y="29"/>
                      <a:pt x="25" y="29"/>
                    </a:cubicBezTo>
                    <a:cubicBezTo>
                      <a:pt x="27" y="30"/>
                      <a:pt x="28" y="32"/>
                      <a:pt x="27" y="34"/>
                    </a:cubicBezTo>
                    <a:cubicBezTo>
                      <a:pt x="26" y="34"/>
                      <a:pt x="26" y="35"/>
                      <a:pt x="25" y="34"/>
                    </a:cubicBezTo>
                    <a:cubicBezTo>
                      <a:pt x="23" y="34"/>
                      <a:pt x="21" y="34"/>
                      <a:pt x="20" y="33"/>
                    </a:cubicBezTo>
                    <a:cubicBezTo>
                      <a:pt x="17" y="32"/>
                      <a:pt x="15" y="31"/>
                      <a:pt x="12" y="29"/>
                    </a:cubicBezTo>
                    <a:cubicBezTo>
                      <a:pt x="11" y="29"/>
                      <a:pt x="10" y="28"/>
                      <a:pt x="9" y="27"/>
                    </a:cubicBezTo>
                    <a:cubicBezTo>
                      <a:pt x="9" y="26"/>
                      <a:pt x="8" y="26"/>
                      <a:pt x="8" y="25"/>
                    </a:cubicBezTo>
                    <a:cubicBezTo>
                      <a:pt x="7" y="24"/>
                      <a:pt x="6" y="23"/>
                      <a:pt x="5" y="22"/>
                    </a:cubicBezTo>
                    <a:cubicBezTo>
                      <a:pt x="5" y="21"/>
                      <a:pt x="4" y="21"/>
                      <a:pt x="4" y="20"/>
                    </a:cubicBezTo>
                    <a:cubicBezTo>
                      <a:pt x="3" y="18"/>
                      <a:pt x="2" y="15"/>
                      <a:pt x="1" y="13"/>
                    </a:cubicBezTo>
                    <a:cubicBezTo>
                      <a:pt x="1" y="11"/>
                      <a:pt x="1" y="10"/>
                      <a:pt x="0" y="8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2" name="Freeform 391"/>
              <p:cNvSpPr>
                <a:spLocks/>
              </p:cNvSpPr>
              <p:nvPr/>
            </p:nvSpPr>
            <p:spPr bwMode="gray">
              <a:xfrm>
                <a:off x="6452925" y="3522663"/>
                <a:ext cx="66675" cy="82550"/>
              </a:xfrm>
              <a:custGeom>
                <a:avLst/>
                <a:gdLst>
                  <a:gd name="T0" fmla="*/ 4 w 21"/>
                  <a:gd name="T1" fmla="*/ 18 h 26"/>
                  <a:gd name="T2" fmla="*/ 2 w 21"/>
                  <a:gd name="T3" fmla="*/ 15 h 26"/>
                  <a:gd name="T4" fmla="*/ 0 w 21"/>
                  <a:gd name="T5" fmla="*/ 10 h 26"/>
                  <a:gd name="T6" fmla="*/ 0 w 21"/>
                  <a:gd name="T7" fmla="*/ 5 h 26"/>
                  <a:gd name="T8" fmla="*/ 0 w 21"/>
                  <a:gd name="T9" fmla="*/ 3 h 26"/>
                  <a:gd name="T10" fmla="*/ 2 w 21"/>
                  <a:gd name="T11" fmla="*/ 1 h 26"/>
                  <a:gd name="T12" fmla="*/ 4 w 21"/>
                  <a:gd name="T13" fmla="*/ 1 h 26"/>
                  <a:gd name="T14" fmla="*/ 5 w 21"/>
                  <a:gd name="T15" fmla="*/ 3 h 26"/>
                  <a:gd name="T16" fmla="*/ 5 w 21"/>
                  <a:gd name="T17" fmla="*/ 9 h 26"/>
                  <a:gd name="T18" fmla="*/ 7 w 21"/>
                  <a:gd name="T19" fmla="*/ 12 h 26"/>
                  <a:gd name="T20" fmla="*/ 8 w 21"/>
                  <a:gd name="T21" fmla="*/ 15 h 26"/>
                  <a:gd name="T22" fmla="*/ 12 w 21"/>
                  <a:gd name="T23" fmla="*/ 19 h 26"/>
                  <a:gd name="T24" fmla="*/ 16 w 21"/>
                  <a:gd name="T25" fmla="*/ 21 h 26"/>
                  <a:gd name="T26" fmla="*/ 18 w 21"/>
                  <a:gd name="T27" fmla="*/ 21 h 26"/>
                  <a:gd name="T28" fmla="*/ 20 w 21"/>
                  <a:gd name="T29" fmla="*/ 22 h 26"/>
                  <a:gd name="T30" fmla="*/ 20 w 21"/>
                  <a:gd name="T31" fmla="*/ 24 h 26"/>
                  <a:gd name="T32" fmla="*/ 19 w 21"/>
                  <a:gd name="T33" fmla="*/ 26 h 26"/>
                  <a:gd name="T34" fmla="*/ 18 w 21"/>
                  <a:gd name="T35" fmla="*/ 26 h 26"/>
                  <a:gd name="T36" fmla="*/ 12 w 21"/>
                  <a:gd name="T37" fmla="*/ 24 h 26"/>
                  <a:gd name="T38" fmla="*/ 8 w 21"/>
                  <a:gd name="T39" fmla="*/ 22 h 26"/>
                  <a:gd name="T40" fmla="*/ 5 w 21"/>
                  <a:gd name="T41" fmla="*/ 20 h 26"/>
                  <a:gd name="T42" fmla="*/ 4 w 21"/>
                  <a:gd name="T4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6">
                    <a:moveTo>
                      <a:pt x="4" y="18"/>
                    </a:moveTo>
                    <a:cubicBezTo>
                      <a:pt x="3" y="17"/>
                      <a:pt x="3" y="16"/>
                      <a:pt x="2" y="15"/>
                    </a:cubicBezTo>
                    <a:cubicBezTo>
                      <a:pt x="1" y="14"/>
                      <a:pt x="1" y="12"/>
                      <a:pt x="0" y="10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5"/>
                      <a:pt x="5" y="7"/>
                      <a:pt x="5" y="9"/>
                    </a:cubicBezTo>
                    <a:cubicBezTo>
                      <a:pt x="6" y="10"/>
                      <a:pt x="6" y="11"/>
                      <a:pt x="7" y="12"/>
                    </a:cubicBezTo>
                    <a:cubicBezTo>
                      <a:pt x="7" y="14"/>
                      <a:pt x="8" y="14"/>
                      <a:pt x="8" y="15"/>
                    </a:cubicBezTo>
                    <a:cubicBezTo>
                      <a:pt x="9" y="17"/>
                      <a:pt x="11" y="18"/>
                      <a:pt x="12" y="19"/>
                    </a:cubicBezTo>
                    <a:cubicBezTo>
                      <a:pt x="13" y="20"/>
                      <a:pt x="15" y="20"/>
                      <a:pt x="16" y="21"/>
                    </a:cubicBezTo>
                    <a:cubicBezTo>
                      <a:pt x="17" y="21"/>
                      <a:pt x="18" y="21"/>
                      <a:pt x="18" y="21"/>
                    </a:cubicBezTo>
                    <a:cubicBezTo>
                      <a:pt x="19" y="21"/>
                      <a:pt x="19" y="21"/>
                      <a:pt x="20" y="22"/>
                    </a:cubicBezTo>
                    <a:cubicBezTo>
                      <a:pt x="20" y="22"/>
                      <a:pt x="21" y="23"/>
                      <a:pt x="20" y="24"/>
                    </a:cubicBezTo>
                    <a:cubicBezTo>
                      <a:pt x="20" y="25"/>
                      <a:pt x="20" y="25"/>
                      <a:pt x="19" y="26"/>
                    </a:cubicBezTo>
                    <a:cubicBezTo>
                      <a:pt x="19" y="26"/>
                      <a:pt x="18" y="26"/>
                      <a:pt x="18" y="26"/>
                    </a:cubicBezTo>
                    <a:cubicBezTo>
                      <a:pt x="16" y="26"/>
                      <a:pt x="14" y="25"/>
                      <a:pt x="12" y="24"/>
                    </a:cubicBezTo>
                    <a:cubicBezTo>
                      <a:pt x="10" y="24"/>
                      <a:pt x="9" y="23"/>
                      <a:pt x="8" y="22"/>
                    </a:cubicBezTo>
                    <a:cubicBezTo>
                      <a:pt x="7" y="21"/>
                      <a:pt x="6" y="21"/>
                      <a:pt x="5" y="20"/>
                    </a:cubicBezTo>
                    <a:cubicBezTo>
                      <a:pt x="5" y="19"/>
                      <a:pt x="4" y="19"/>
                      <a:pt x="4" y="18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3" name="Freeform 392"/>
              <p:cNvSpPr>
                <a:spLocks/>
              </p:cNvSpPr>
              <p:nvPr/>
            </p:nvSpPr>
            <p:spPr bwMode="gray">
              <a:xfrm>
                <a:off x="6478325" y="3525838"/>
                <a:ext cx="44450" cy="53975"/>
              </a:xfrm>
              <a:custGeom>
                <a:avLst/>
                <a:gdLst>
                  <a:gd name="T0" fmla="*/ 3 w 14"/>
                  <a:gd name="T1" fmla="*/ 12 h 17"/>
                  <a:gd name="T2" fmla="*/ 1 w 14"/>
                  <a:gd name="T3" fmla="*/ 6 h 17"/>
                  <a:gd name="T4" fmla="*/ 1 w 14"/>
                  <a:gd name="T5" fmla="*/ 3 h 17"/>
                  <a:gd name="T6" fmla="*/ 1 w 14"/>
                  <a:gd name="T7" fmla="*/ 2 h 17"/>
                  <a:gd name="T8" fmla="*/ 3 w 14"/>
                  <a:gd name="T9" fmla="*/ 0 h 17"/>
                  <a:gd name="T10" fmla="*/ 5 w 14"/>
                  <a:gd name="T11" fmla="*/ 1 h 17"/>
                  <a:gd name="T12" fmla="*/ 6 w 14"/>
                  <a:gd name="T13" fmla="*/ 3 h 17"/>
                  <a:gd name="T14" fmla="*/ 6 w 14"/>
                  <a:gd name="T15" fmla="*/ 8 h 17"/>
                  <a:gd name="T16" fmla="*/ 7 w 14"/>
                  <a:gd name="T17" fmla="*/ 9 h 17"/>
                  <a:gd name="T18" fmla="*/ 11 w 14"/>
                  <a:gd name="T19" fmla="*/ 11 h 17"/>
                  <a:gd name="T20" fmla="*/ 12 w 14"/>
                  <a:gd name="T21" fmla="*/ 12 h 17"/>
                  <a:gd name="T22" fmla="*/ 14 w 14"/>
                  <a:gd name="T23" fmla="*/ 13 h 17"/>
                  <a:gd name="T24" fmla="*/ 13 w 14"/>
                  <a:gd name="T25" fmla="*/ 16 h 17"/>
                  <a:gd name="T26" fmla="*/ 11 w 14"/>
                  <a:gd name="T27" fmla="*/ 17 h 17"/>
                  <a:gd name="T28" fmla="*/ 7 w 14"/>
                  <a:gd name="T29" fmla="*/ 15 h 17"/>
                  <a:gd name="T30" fmla="*/ 4 w 14"/>
                  <a:gd name="T31" fmla="*/ 13 h 17"/>
                  <a:gd name="T32" fmla="*/ 3 w 14"/>
                  <a:gd name="T3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7">
                    <a:moveTo>
                      <a:pt x="3" y="12"/>
                    </a:moveTo>
                    <a:cubicBezTo>
                      <a:pt x="2" y="10"/>
                      <a:pt x="1" y="8"/>
                      <a:pt x="1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5" y="5"/>
                      <a:pt x="6" y="6"/>
                      <a:pt x="6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8" y="10"/>
                      <a:pt x="10" y="11"/>
                      <a:pt x="11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4" y="13"/>
                    </a:cubicBezTo>
                    <a:cubicBezTo>
                      <a:pt x="14" y="14"/>
                      <a:pt x="14" y="15"/>
                      <a:pt x="13" y="16"/>
                    </a:cubicBezTo>
                    <a:cubicBezTo>
                      <a:pt x="13" y="17"/>
                      <a:pt x="12" y="17"/>
                      <a:pt x="11" y="17"/>
                    </a:cubicBezTo>
                    <a:cubicBezTo>
                      <a:pt x="10" y="17"/>
                      <a:pt x="8" y="16"/>
                      <a:pt x="7" y="15"/>
                    </a:cubicBezTo>
                    <a:cubicBezTo>
                      <a:pt x="6" y="15"/>
                      <a:pt x="5" y="14"/>
                      <a:pt x="4" y="13"/>
                    </a:cubicBezTo>
                    <a:cubicBezTo>
                      <a:pt x="4" y="13"/>
                      <a:pt x="3" y="12"/>
                      <a:pt x="3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734" name="Gruppieren 733"/>
          <p:cNvGrpSpPr/>
          <p:nvPr/>
        </p:nvGrpSpPr>
        <p:grpSpPr bwMode="gray">
          <a:xfrm>
            <a:off x="6370375" y="2814638"/>
            <a:ext cx="358775" cy="165100"/>
            <a:chOff x="6370375" y="2814638"/>
            <a:chExt cx="358775" cy="165100"/>
          </a:xfrm>
        </p:grpSpPr>
        <p:sp>
          <p:nvSpPr>
            <p:cNvPr id="735" name="Rectangle 188"/>
            <p:cNvSpPr>
              <a:spLocks noChangeArrowheads="1"/>
            </p:cNvSpPr>
            <p:nvPr/>
          </p:nvSpPr>
          <p:spPr bwMode="gray">
            <a:xfrm>
              <a:off x="6370375" y="2814638"/>
              <a:ext cx="327025" cy="16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6" name="Rectangle 189"/>
            <p:cNvSpPr>
              <a:spLocks noChangeArrowheads="1"/>
            </p:cNvSpPr>
            <p:nvPr/>
          </p:nvSpPr>
          <p:spPr bwMode="gray">
            <a:xfrm>
              <a:off x="6694225" y="2932113"/>
              <a:ext cx="34925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7" name="Rectangle 190"/>
            <p:cNvSpPr>
              <a:spLocks noChangeArrowheads="1"/>
            </p:cNvSpPr>
            <p:nvPr/>
          </p:nvSpPr>
          <p:spPr bwMode="gray">
            <a:xfrm>
              <a:off x="6713275" y="2944813"/>
              <a:ext cx="15875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8" name="Rectangle 191"/>
            <p:cNvSpPr>
              <a:spLocks noChangeArrowheads="1"/>
            </p:cNvSpPr>
            <p:nvPr/>
          </p:nvSpPr>
          <p:spPr bwMode="gray">
            <a:xfrm>
              <a:off x="6424350" y="2855913"/>
              <a:ext cx="3175" cy="1047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9" name="Freeform 192"/>
            <p:cNvSpPr>
              <a:spLocks/>
            </p:cNvSpPr>
            <p:nvPr/>
          </p:nvSpPr>
          <p:spPr bwMode="gray">
            <a:xfrm>
              <a:off x="6424350" y="2855913"/>
              <a:ext cx="3175" cy="10477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66 h 66"/>
                <a:gd name="T4" fmla="*/ 2 w 2"/>
                <a:gd name="T5" fmla="*/ 66 h 66"/>
                <a:gd name="T6" fmla="*/ 2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66"/>
                  </a:lnTo>
                  <a:lnTo>
                    <a:pt x="2" y="6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0" name="Rectangle 193"/>
            <p:cNvSpPr>
              <a:spLocks noChangeArrowheads="1"/>
            </p:cNvSpPr>
            <p:nvPr/>
          </p:nvSpPr>
          <p:spPr bwMode="gray">
            <a:xfrm>
              <a:off x="6497375" y="2855913"/>
              <a:ext cx="3175" cy="1047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1" name="Freeform 194"/>
            <p:cNvSpPr>
              <a:spLocks/>
            </p:cNvSpPr>
            <p:nvPr/>
          </p:nvSpPr>
          <p:spPr bwMode="gray">
            <a:xfrm>
              <a:off x="6497375" y="2855913"/>
              <a:ext cx="3175" cy="10477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66 h 66"/>
                <a:gd name="T4" fmla="*/ 2 w 2"/>
                <a:gd name="T5" fmla="*/ 66 h 66"/>
                <a:gd name="T6" fmla="*/ 2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66"/>
                  </a:lnTo>
                  <a:lnTo>
                    <a:pt x="2" y="6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2" name="Rectangle 195"/>
            <p:cNvSpPr>
              <a:spLocks noChangeArrowheads="1"/>
            </p:cNvSpPr>
            <p:nvPr/>
          </p:nvSpPr>
          <p:spPr bwMode="gray">
            <a:xfrm>
              <a:off x="6570400" y="2855913"/>
              <a:ext cx="3175" cy="1047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3" name="Freeform 196"/>
            <p:cNvSpPr>
              <a:spLocks/>
            </p:cNvSpPr>
            <p:nvPr/>
          </p:nvSpPr>
          <p:spPr bwMode="gray">
            <a:xfrm>
              <a:off x="6570400" y="2855913"/>
              <a:ext cx="3175" cy="10477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66 h 66"/>
                <a:gd name="T4" fmla="*/ 2 w 2"/>
                <a:gd name="T5" fmla="*/ 66 h 66"/>
                <a:gd name="T6" fmla="*/ 2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66"/>
                  </a:lnTo>
                  <a:lnTo>
                    <a:pt x="2" y="6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2" name="Rectangle 197"/>
            <p:cNvSpPr>
              <a:spLocks noChangeArrowheads="1"/>
            </p:cNvSpPr>
            <p:nvPr/>
          </p:nvSpPr>
          <p:spPr bwMode="gray">
            <a:xfrm>
              <a:off x="6643425" y="2855913"/>
              <a:ext cx="3175" cy="1047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3" name="Freeform 198"/>
            <p:cNvSpPr>
              <a:spLocks/>
            </p:cNvSpPr>
            <p:nvPr/>
          </p:nvSpPr>
          <p:spPr bwMode="gray">
            <a:xfrm>
              <a:off x="6643425" y="2855913"/>
              <a:ext cx="3175" cy="10477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66 h 66"/>
                <a:gd name="T4" fmla="*/ 2 w 2"/>
                <a:gd name="T5" fmla="*/ 66 h 66"/>
                <a:gd name="T6" fmla="*/ 2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66"/>
                  </a:lnTo>
                  <a:lnTo>
                    <a:pt x="2" y="6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64" name="Gruppieren 763"/>
          <p:cNvGrpSpPr/>
          <p:nvPr>
            <p:custDataLst>
              <p:tags r:id="rId36"/>
            </p:custDataLst>
          </p:nvPr>
        </p:nvGrpSpPr>
        <p:grpSpPr bwMode="gray">
          <a:xfrm>
            <a:off x="6424350" y="2855913"/>
            <a:ext cx="123825" cy="152400"/>
            <a:chOff x="6424350" y="2855913"/>
            <a:chExt cx="123825" cy="152400"/>
          </a:xfrm>
        </p:grpSpPr>
        <p:sp>
          <p:nvSpPr>
            <p:cNvPr id="765" name="Rectangle 299"/>
            <p:cNvSpPr>
              <a:spLocks noChangeArrowheads="1"/>
            </p:cNvSpPr>
            <p:nvPr/>
          </p:nvSpPr>
          <p:spPr bwMode="gray">
            <a:xfrm>
              <a:off x="6519600" y="2855913"/>
              <a:ext cx="28575" cy="7302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6" name="Freeform 300"/>
            <p:cNvSpPr>
              <a:spLocks/>
            </p:cNvSpPr>
            <p:nvPr/>
          </p:nvSpPr>
          <p:spPr bwMode="gray">
            <a:xfrm>
              <a:off x="6522775" y="2874963"/>
              <a:ext cx="22225" cy="9525"/>
            </a:xfrm>
            <a:custGeom>
              <a:avLst/>
              <a:gdLst>
                <a:gd name="T0" fmla="*/ 6 w 7"/>
                <a:gd name="T1" fmla="*/ 3 h 3"/>
                <a:gd name="T2" fmla="*/ 1 w 7"/>
                <a:gd name="T3" fmla="*/ 3 h 3"/>
                <a:gd name="T4" fmla="*/ 0 w 7"/>
                <a:gd name="T5" fmla="*/ 1 h 3"/>
                <a:gd name="T6" fmla="*/ 0 w 7"/>
                <a:gd name="T7" fmla="*/ 1 h 3"/>
                <a:gd name="T8" fmla="*/ 1 w 7"/>
                <a:gd name="T9" fmla="*/ 0 h 3"/>
                <a:gd name="T10" fmla="*/ 6 w 7"/>
                <a:gd name="T11" fmla="*/ 0 h 3"/>
                <a:gd name="T12" fmla="*/ 7 w 7"/>
                <a:gd name="T13" fmla="*/ 1 h 3"/>
                <a:gd name="T14" fmla="*/ 7 w 7"/>
                <a:gd name="T15" fmla="*/ 1 h 3"/>
                <a:gd name="T16" fmla="*/ 6 w 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7" name="Oval 301"/>
            <p:cNvSpPr>
              <a:spLocks noChangeArrowheads="1"/>
            </p:cNvSpPr>
            <p:nvPr/>
          </p:nvSpPr>
          <p:spPr bwMode="gray">
            <a:xfrm>
              <a:off x="6541825" y="2887663"/>
              <a:ext cx="3175" cy="6350"/>
            </a:xfrm>
            <a:prstGeom prst="ellipse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768" name="Gruppieren 767"/>
            <p:cNvGrpSpPr/>
            <p:nvPr/>
          </p:nvGrpSpPr>
          <p:grpSpPr bwMode="gray">
            <a:xfrm>
              <a:off x="6424350" y="2897188"/>
              <a:ext cx="101600" cy="111125"/>
              <a:chOff x="6424350" y="2897188"/>
              <a:chExt cx="101600" cy="111125"/>
            </a:xfrm>
          </p:grpSpPr>
          <p:sp>
            <p:nvSpPr>
              <p:cNvPr id="769" name="Freeform 393"/>
              <p:cNvSpPr>
                <a:spLocks/>
              </p:cNvSpPr>
              <p:nvPr/>
            </p:nvSpPr>
            <p:spPr bwMode="gray">
              <a:xfrm>
                <a:off x="6424350" y="2897188"/>
                <a:ext cx="88900" cy="111125"/>
              </a:xfrm>
              <a:custGeom>
                <a:avLst/>
                <a:gdLst>
                  <a:gd name="T0" fmla="*/ 2 w 28"/>
                  <a:gd name="T1" fmla="*/ 1 h 35"/>
                  <a:gd name="T2" fmla="*/ 2 w 28"/>
                  <a:gd name="T3" fmla="*/ 1 h 35"/>
                  <a:gd name="T4" fmla="*/ 5 w 28"/>
                  <a:gd name="T5" fmla="*/ 1 h 35"/>
                  <a:gd name="T6" fmla="*/ 6 w 28"/>
                  <a:gd name="T7" fmla="*/ 3 h 35"/>
                  <a:gd name="T8" fmla="*/ 6 w 28"/>
                  <a:gd name="T9" fmla="*/ 9 h 35"/>
                  <a:gd name="T10" fmla="*/ 7 w 28"/>
                  <a:gd name="T11" fmla="*/ 14 h 35"/>
                  <a:gd name="T12" fmla="*/ 8 w 28"/>
                  <a:gd name="T13" fmla="*/ 17 h 35"/>
                  <a:gd name="T14" fmla="*/ 11 w 28"/>
                  <a:gd name="T15" fmla="*/ 21 h 35"/>
                  <a:gd name="T16" fmla="*/ 13 w 28"/>
                  <a:gd name="T17" fmla="*/ 23 h 35"/>
                  <a:gd name="T18" fmla="*/ 17 w 28"/>
                  <a:gd name="T19" fmla="*/ 27 h 35"/>
                  <a:gd name="T20" fmla="*/ 23 w 28"/>
                  <a:gd name="T21" fmla="*/ 29 h 35"/>
                  <a:gd name="T22" fmla="*/ 26 w 28"/>
                  <a:gd name="T23" fmla="*/ 30 h 35"/>
                  <a:gd name="T24" fmla="*/ 27 w 28"/>
                  <a:gd name="T25" fmla="*/ 34 h 35"/>
                  <a:gd name="T26" fmla="*/ 25 w 28"/>
                  <a:gd name="T27" fmla="*/ 35 h 35"/>
                  <a:gd name="T28" fmla="*/ 20 w 28"/>
                  <a:gd name="T29" fmla="*/ 34 h 35"/>
                  <a:gd name="T30" fmla="*/ 13 w 28"/>
                  <a:gd name="T31" fmla="*/ 30 h 35"/>
                  <a:gd name="T32" fmla="*/ 10 w 28"/>
                  <a:gd name="T33" fmla="*/ 28 h 35"/>
                  <a:gd name="T34" fmla="*/ 8 w 28"/>
                  <a:gd name="T35" fmla="*/ 26 h 35"/>
                  <a:gd name="T36" fmla="*/ 6 w 28"/>
                  <a:gd name="T37" fmla="*/ 23 h 35"/>
                  <a:gd name="T38" fmla="*/ 4 w 28"/>
                  <a:gd name="T39" fmla="*/ 21 h 35"/>
                  <a:gd name="T40" fmla="*/ 1 w 28"/>
                  <a:gd name="T41" fmla="*/ 14 h 35"/>
                  <a:gd name="T42" fmla="*/ 1 w 28"/>
                  <a:gd name="T43" fmla="*/ 9 h 35"/>
                  <a:gd name="T44" fmla="*/ 1 w 28"/>
                  <a:gd name="T45" fmla="*/ 5 h 35"/>
                  <a:gd name="T46" fmla="*/ 1 w 28"/>
                  <a:gd name="T47" fmla="*/ 3 h 35"/>
                  <a:gd name="T48" fmla="*/ 2 w 28"/>
                  <a:gd name="T49" fmla="*/ 1 h 35"/>
                  <a:gd name="T50" fmla="*/ 2 w 28"/>
                  <a:gd name="T51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5"/>
                      <a:pt x="6" y="7"/>
                      <a:pt x="6" y="9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7" y="15"/>
                      <a:pt x="8" y="16"/>
                      <a:pt x="8" y="17"/>
                    </a:cubicBezTo>
                    <a:cubicBezTo>
                      <a:pt x="9" y="19"/>
                      <a:pt x="10" y="20"/>
                      <a:pt x="11" y="21"/>
                    </a:cubicBezTo>
                    <a:cubicBezTo>
                      <a:pt x="11" y="22"/>
                      <a:pt x="12" y="23"/>
                      <a:pt x="13" y="23"/>
                    </a:cubicBezTo>
                    <a:cubicBezTo>
                      <a:pt x="14" y="25"/>
                      <a:pt x="15" y="26"/>
                      <a:pt x="17" y="27"/>
                    </a:cubicBezTo>
                    <a:cubicBezTo>
                      <a:pt x="19" y="28"/>
                      <a:pt x="21" y="29"/>
                      <a:pt x="23" y="29"/>
                    </a:cubicBezTo>
                    <a:cubicBezTo>
                      <a:pt x="24" y="30"/>
                      <a:pt x="25" y="30"/>
                      <a:pt x="26" y="30"/>
                    </a:cubicBezTo>
                    <a:cubicBezTo>
                      <a:pt x="28" y="30"/>
                      <a:pt x="28" y="33"/>
                      <a:pt x="27" y="34"/>
                    </a:cubicBezTo>
                    <a:cubicBezTo>
                      <a:pt x="27" y="35"/>
                      <a:pt x="26" y="35"/>
                      <a:pt x="25" y="35"/>
                    </a:cubicBezTo>
                    <a:cubicBezTo>
                      <a:pt x="23" y="35"/>
                      <a:pt x="21" y="34"/>
                      <a:pt x="20" y="34"/>
                    </a:cubicBezTo>
                    <a:cubicBezTo>
                      <a:pt x="17" y="33"/>
                      <a:pt x="15" y="32"/>
                      <a:pt x="13" y="30"/>
                    </a:cubicBezTo>
                    <a:cubicBezTo>
                      <a:pt x="12" y="29"/>
                      <a:pt x="11" y="29"/>
                      <a:pt x="10" y="28"/>
                    </a:cubicBezTo>
                    <a:cubicBezTo>
                      <a:pt x="9" y="27"/>
                      <a:pt x="8" y="26"/>
                      <a:pt x="8" y="26"/>
                    </a:cubicBezTo>
                    <a:cubicBezTo>
                      <a:pt x="7" y="25"/>
                      <a:pt x="6" y="24"/>
                      <a:pt x="6" y="23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2"/>
                      <a:pt x="1" y="11"/>
                      <a:pt x="1" y="9"/>
                    </a:cubicBezTo>
                    <a:cubicBezTo>
                      <a:pt x="0" y="8"/>
                      <a:pt x="0" y="7"/>
                      <a:pt x="1" y="5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0" name="Freeform 394"/>
              <p:cNvSpPr>
                <a:spLocks/>
              </p:cNvSpPr>
              <p:nvPr/>
            </p:nvSpPr>
            <p:spPr bwMode="gray">
              <a:xfrm>
                <a:off x="6452925" y="2900363"/>
                <a:ext cx="66675" cy="82550"/>
              </a:xfrm>
              <a:custGeom>
                <a:avLst/>
                <a:gdLst>
                  <a:gd name="T0" fmla="*/ 4 w 21"/>
                  <a:gd name="T1" fmla="*/ 18 h 26"/>
                  <a:gd name="T2" fmla="*/ 2 w 21"/>
                  <a:gd name="T3" fmla="*/ 15 h 26"/>
                  <a:gd name="T4" fmla="*/ 1 w 21"/>
                  <a:gd name="T5" fmla="*/ 10 h 26"/>
                  <a:gd name="T6" fmla="*/ 0 w 21"/>
                  <a:gd name="T7" fmla="*/ 5 h 26"/>
                  <a:gd name="T8" fmla="*/ 0 w 21"/>
                  <a:gd name="T9" fmla="*/ 2 h 26"/>
                  <a:gd name="T10" fmla="*/ 2 w 21"/>
                  <a:gd name="T11" fmla="*/ 0 h 26"/>
                  <a:gd name="T12" fmla="*/ 5 w 21"/>
                  <a:gd name="T13" fmla="*/ 1 h 26"/>
                  <a:gd name="T14" fmla="*/ 5 w 21"/>
                  <a:gd name="T15" fmla="*/ 3 h 26"/>
                  <a:gd name="T16" fmla="*/ 6 w 21"/>
                  <a:gd name="T17" fmla="*/ 8 h 26"/>
                  <a:gd name="T18" fmla="*/ 7 w 21"/>
                  <a:gd name="T19" fmla="*/ 12 h 26"/>
                  <a:gd name="T20" fmla="*/ 9 w 21"/>
                  <a:gd name="T21" fmla="*/ 15 h 26"/>
                  <a:gd name="T22" fmla="*/ 12 w 21"/>
                  <a:gd name="T23" fmla="*/ 18 h 26"/>
                  <a:gd name="T24" fmla="*/ 17 w 21"/>
                  <a:gd name="T25" fmla="*/ 20 h 26"/>
                  <a:gd name="T26" fmla="*/ 18 w 21"/>
                  <a:gd name="T27" fmla="*/ 21 h 26"/>
                  <a:gd name="T28" fmla="*/ 20 w 21"/>
                  <a:gd name="T29" fmla="*/ 21 h 26"/>
                  <a:gd name="T30" fmla="*/ 21 w 21"/>
                  <a:gd name="T31" fmla="*/ 24 h 26"/>
                  <a:gd name="T32" fmla="*/ 19 w 21"/>
                  <a:gd name="T33" fmla="*/ 25 h 26"/>
                  <a:gd name="T34" fmla="*/ 18 w 21"/>
                  <a:gd name="T35" fmla="*/ 26 h 26"/>
                  <a:gd name="T36" fmla="*/ 12 w 21"/>
                  <a:gd name="T37" fmla="*/ 24 h 26"/>
                  <a:gd name="T38" fmla="*/ 8 w 21"/>
                  <a:gd name="T39" fmla="*/ 21 h 26"/>
                  <a:gd name="T40" fmla="*/ 6 w 21"/>
                  <a:gd name="T41" fmla="*/ 19 h 26"/>
                  <a:gd name="T42" fmla="*/ 4 w 21"/>
                  <a:gd name="T4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6">
                    <a:moveTo>
                      <a:pt x="4" y="18"/>
                    </a:moveTo>
                    <a:cubicBezTo>
                      <a:pt x="3" y="17"/>
                      <a:pt x="3" y="16"/>
                      <a:pt x="2" y="15"/>
                    </a:cubicBezTo>
                    <a:cubicBezTo>
                      <a:pt x="2" y="13"/>
                      <a:pt x="1" y="12"/>
                      <a:pt x="1" y="10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6" y="2"/>
                      <a:pt x="5" y="3"/>
                    </a:cubicBezTo>
                    <a:cubicBezTo>
                      <a:pt x="5" y="5"/>
                      <a:pt x="5" y="7"/>
                      <a:pt x="6" y="8"/>
                    </a:cubicBezTo>
                    <a:cubicBezTo>
                      <a:pt x="6" y="10"/>
                      <a:pt x="6" y="11"/>
                      <a:pt x="7" y="12"/>
                    </a:cubicBezTo>
                    <a:cubicBezTo>
                      <a:pt x="7" y="13"/>
                      <a:pt x="8" y="14"/>
                      <a:pt x="9" y="15"/>
                    </a:cubicBezTo>
                    <a:cubicBezTo>
                      <a:pt x="10" y="16"/>
                      <a:pt x="11" y="17"/>
                      <a:pt x="12" y="18"/>
                    </a:cubicBezTo>
                    <a:cubicBezTo>
                      <a:pt x="14" y="19"/>
                      <a:pt x="15" y="20"/>
                      <a:pt x="17" y="20"/>
                    </a:cubicBezTo>
                    <a:cubicBezTo>
                      <a:pt x="17" y="20"/>
                      <a:pt x="18" y="20"/>
                      <a:pt x="18" y="21"/>
                    </a:cubicBezTo>
                    <a:cubicBezTo>
                      <a:pt x="19" y="21"/>
                      <a:pt x="19" y="21"/>
                      <a:pt x="20" y="21"/>
                    </a:cubicBezTo>
                    <a:cubicBezTo>
                      <a:pt x="20" y="22"/>
                      <a:pt x="21" y="23"/>
                      <a:pt x="21" y="24"/>
                    </a:cubicBezTo>
                    <a:cubicBezTo>
                      <a:pt x="20" y="24"/>
                      <a:pt x="20" y="25"/>
                      <a:pt x="19" y="25"/>
                    </a:cubicBezTo>
                    <a:cubicBezTo>
                      <a:pt x="19" y="26"/>
                      <a:pt x="18" y="26"/>
                      <a:pt x="18" y="26"/>
                    </a:cubicBezTo>
                    <a:cubicBezTo>
                      <a:pt x="16" y="25"/>
                      <a:pt x="14" y="25"/>
                      <a:pt x="12" y="24"/>
                    </a:cubicBezTo>
                    <a:cubicBezTo>
                      <a:pt x="11" y="23"/>
                      <a:pt x="9" y="22"/>
                      <a:pt x="8" y="21"/>
                    </a:cubicBezTo>
                    <a:cubicBezTo>
                      <a:pt x="7" y="21"/>
                      <a:pt x="6" y="20"/>
                      <a:pt x="6" y="19"/>
                    </a:cubicBezTo>
                    <a:cubicBezTo>
                      <a:pt x="5" y="19"/>
                      <a:pt x="5" y="18"/>
                      <a:pt x="4" y="18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1" name="Freeform 395"/>
              <p:cNvSpPr>
                <a:spLocks/>
              </p:cNvSpPr>
              <p:nvPr/>
            </p:nvSpPr>
            <p:spPr bwMode="gray">
              <a:xfrm>
                <a:off x="6481500" y="2903538"/>
                <a:ext cx="44450" cy="50800"/>
              </a:xfrm>
              <a:custGeom>
                <a:avLst/>
                <a:gdLst>
                  <a:gd name="T0" fmla="*/ 2 w 14"/>
                  <a:gd name="T1" fmla="*/ 12 h 16"/>
                  <a:gd name="T2" fmla="*/ 0 w 14"/>
                  <a:gd name="T3" fmla="*/ 6 h 16"/>
                  <a:gd name="T4" fmla="*/ 0 w 14"/>
                  <a:gd name="T5" fmla="*/ 3 h 16"/>
                  <a:gd name="T6" fmla="*/ 0 w 14"/>
                  <a:gd name="T7" fmla="*/ 1 h 16"/>
                  <a:gd name="T8" fmla="*/ 3 w 14"/>
                  <a:gd name="T9" fmla="*/ 0 h 16"/>
                  <a:gd name="T10" fmla="*/ 5 w 14"/>
                  <a:gd name="T11" fmla="*/ 1 h 16"/>
                  <a:gd name="T12" fmla="*/ 5 w 14"/>
                  <a:gd name="T13" fmla="*/ 3 h 16"/>
                  <a:gd name="T14" fmla="*/ 5 w 14"/>
                  <a:gd name="T15" fmla="*/ 7 h 16"/>
                  <a:gd name="T16" fmla="*/ 7 w 14"/>
                  <a:gd name="T17" fmla="*/ 9 h 16"/>
                  <a:gd name="T18" fmla="*/ 10 w 14"/>
                  <a:gd name="T19" fmla="*/ 11 h 16"/>
                  <a:gd name="T20" fmla="*/ 11 w 14"/>
                  <a:gd name="T21" fmla="*/ 11 h 16"/>
                  <a:gd name="T22" fmla="*/ 13 w 14"/>
                  <a:gd name="T23" fmla="*/ 12 h 16"/>
                  <a:gd name="T24" fmla="*/ 13 w 14"/>
                  <a:gd name="T25" fmla="*/ 16 h 16"/>
                  <a:gd name="T26" fmla="*/ 10 w 14"/>
                  <a:gd name="T27" fmla="*/ 16 h 16"/>
                  <a:gd name="T28" fmla="*/ 6 w 14"/>
                  <a:gd name="T29" fmla="*/ 15 h 16"/>
                  <a:gd name="T30" fmla="*/ 3 w 14"/>
                  <a:gd name="T31" fmla="*/ 13 h 16"/>
                  <a:gd name="T32" fmla="*/ 2 w 14"/>
                  <a:gd name="T3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2" y="12"/>
                    </a:moveTo>
                    <a:cubicBezTo>
                      <a:pt x="1" y="10"/>
                      <a:pt x="0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6"/>
                      <a:pt x="5" y="7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3" y="12"/>
                      <a:pt x="13" y="12"/>
                    </a:cubicBezTo>
                    <a:cubicBezTo>
                      <a:pt x="14" y="13"/>
                      <a:pt x="13" y="15"/>
                      <a:pt x="13" y="16"/>
                    </a:cubicBezTo>
                    <a:cubicBezTo>
                      <a:pt x="12" y="16"/>
                      <a:pt x="11" y="16"/>
                      <a:pt x="10" y="16"/>
                    </a:cubicBezTo>
                    <a:cubicBezTo>
                      <a:pt x="9" y="16"/>
                      <a:pt x="7" y="16"/>
                      <a:pt x="6" y="15"/>
                    </a:cubicBezTo>
                    <a:cubicBezTo>
                      <a:pt x="5" y="14"/>
                      <a:pt x="4" y="14"/>
                      <a:pt x="3" y="13"/>
                    </a:cubicBezTo>
                    <a:cubicBezTo>
                      <a:pt x="3" y="12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772" name="Gruppieren 771"/>
          <p:cNvGrpSpPr/>
          <p:nvPr/>
        </p:nvGrpSpPr>
        <p:grpSpPr bwMode="gray">
          <a:xfrm>
            <a:off x="6370375" y="2182813"/>
            <a:ext cx="358775" cy="165100"/>
            <a:chOff x="6370375" y="2182813"/>
            <a:chExt cx="358775" cy="165100"/>
          </a:xfrm>
        </p:grpSpPr>
        <p:sp>
          <p:nvSpPr>
            <p:cNvPr id="773" name="Rectangle 166"/>
            <p:cNvSpPr>
              <a:spLocks noChangeArrowheads="1"/>
            </p:cNvSpPr>
            <p:nvPr/>
          </p:nvSpPr>
          <p:spPr bwMode="gray">
            <a:xfrm>
              <a:off x="6370375" y="2182813"/>
              <a:ext cx="327025" cy="16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4" name="Rectangle 167"/>
            <p:cNvSpPr>
              <a:spLocks noChangeArrowheads="1"/>
            </p:cNvSpPr>
            <p:nvPr/>
          </p:nvSpPr>
          <p:spPr bwMode="gray">
            <a:xfrm>
              <a:off x="6694225" y="2300288"/>
              <a:ext cx="34925" cy="1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5" name="Rectangle 168"/>
            <p:cNvSpPr>
              <a:spLocks noChangeArrowheads="1"/>
            </p:cNvSpPr>
            <p:nvPr/>
          </p:nvSpPr>
          <p:spPr bwMode="gray">
            <a:xfrm>
              <a:off x="6713275" y="2312988"/>
              <a:ext cx="15875" cy="34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6" name="Rectangle 169"/>
            <p:cNvSpPr>
              <a:spLocks noChangeArrowheads="1"/>
            </p:cNvSpPr>
            <p:nvPr/>
          </p:nvSpPr>
          <p:spPr bwMode="gray">
            <a:xfrm>
              <a:off x="6424350" y="2224088"/>
              <a:ext cx="3175" cy="1047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7" name="Freeform 170"/>
            <p:cNvSpPr>
              <a:spLocks/>
            </p:cNvSpPr>
            <p:nvPr/>
          </p:nvSpPr>
          <p:spPr bwMode="gray">
            <a:xfrm>
              <a:off x="6424350" y="2224088"/>
              <a:ext cx="3175" cy="10477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66 h 66"/>
                <a:gd name="T4" fmla="*/ 2 w 2"/>
                <a:gd name="T5" fmla="*/ 66 h 66"/>
                <a:gd name="T6" fmla="*/ 2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66"/>
                  </a:lnTo>
                  <a:lnTo>
                    <a:pt x="2" y="6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8" name="Rectangle 171"/>
            <p:cNvSpPr>
              <a:spLocks noChangeArrowheads="1"/>
            </p:cNvSpPr>
            <p:nvPr/>
          </p:nvSpPr>
          <p:spPr bwMode="gray">
            <a:xfrm>
              <a:off x="6497375" y="2224088"/>
              <a:ext cx="3175" cy="1047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9" name="Freeform 172"/>
            <p:cNvSpPr>
              <a:spLocks/>
            </p:cNvSpPr>
            <p:nvPr/>
          </p:nvSpPr>
          <p:spPr bwMode="gray">
            <a:xfrm>
              <a:off x="6497375" y="2224088"/>
              <a:ext cx="3175" cy="10477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66 h 66"/>
                <a:gd name="T4" fmla="*/ 2 w 2"/>
                <a:gd name="T5" fmla="*/ 66 h 66"/>
                <a:gd name="T6" fmla="*/ 2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66"/>
                  </a:lnTo>
                  <a:lnTo>
                    <a:pt x="2" y="6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0" name="Rectangle 173"/>
            <p:cNvSpPr>
              <a:spLocks noChangeArrowheads="1"/>
            </p:cNvSpPr>
            <p:nvPr/>
          </p:nvSpPr>
          <p:spPr bwMode="gray">
            <a:xfrm>
              <a:off x="6570400" y="2224088"/>
              <a:ext cx="3175" cy="1047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1" name="Freeform 174"/>
            <p:cNvSpPr>
              <a:spLocks/>
            </p:cNvSpPr>
            <p:nvPr/>
          </p:nvSpPr>
          <p:spPr bwMode="gray">
            <a:xfrm>
              <a:off x="6570400" y="2224088"/>
              <a:ext cx="3175" cy="10477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66 h 66"/>
                <a:gd name="T4" fmla="*/ 2 w 2"/>
                <a:gd name="T5" fmla="*/ 66 h 66"/>
                <a:gd name="T6" fmla="*/ 2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66"/>
                  </a:lnTo>
                  <a:lnTo>
                    <a:pt x="2" y="6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2" name="Rectangle 175"/>
            <p:cNvSpPr>
              <a:spLocks noChangeArrowheads="1"/>
            </p:cNvSpPr>
            <p:nvPr/>
          </p:nvSpPr>
          <p:spPr bwMode="gray">
            <a:xfrm>
              <a:off x="6643425" y="2224088"/>
              <a:ext cx="3175" cy="10477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3" name="Freeform 176"/>
            <p:cNvSpPr>
              <a:spLocks/>
            </p:cNvSpPr>
            <p:nvPr/>
          </p:nvSpPr>
          <p:spPr bwMode="gray">
            <a:xfrm>
              <a:off x="6643425" y="2224088"/>
              <a:ext cx="3175" cy="104775"/>
            </a:xfrm>
            <a:custGeom>
              <a:avLst/>
              <a:gdLst>
                <a:gd name="T0" fmla="*/ 0 w 2"/>
                <a:gd name="T1" fmla="*/ 0 h 66"/>
                <a:gd name="T2" fmla="*/ 0 w 2"/>
                <a:gd name="T3" fmla="*/ 66 h 66"/>
                <a:gd name="T4" fmla="*/ 2 w 2"/>
                <a:gd name="T5" fmla="*/ 66 h 66"/>
                <a:gd name="T6" fmla="*/ 2 w 2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6">
                  <a:moveTo>
                    <a:pt x="0" y="0"/>
                  </a:moveTo>
                  <a:lnTo>
                    <a:pt x="0" y="66"/>
                  </a:lnTo>
                  <a:lnTo>
                    <a:pt x="2" y="66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84" name="Gruppieren 783"/>
          <p:cNvGrpSpPr/>
          <p:nvPr>
            <p:custDataLst>
              <p:tags r:id="rId37"/>
            </p:custDataLst>
          </p:nvPr>
        </p:nvGrpSpPr>
        <p:grpSpPr bwMode="gray">
          <a:xfrm>
            <a:off x="6421175" y="2224088"/>
            <a:ext cx="127000" cy="155575"/>
            <a:chOff x="6421175" y="2224088"/>
            <a:chExt cx="127000" cy="155575"/>
          </a:xfrm>
        </p:grpSpPr>
        <p:sp>
          <p:nvSpPr>
            <p:cNvPr id="785" name="Rectangle 30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6522775" y="2224088"/>
              <a:ext cx="25400" cy="73025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6" name="Freeform 303"/>
            <p:cNvSpPr>
              <a:spLocks/>
            </p:cNvSpPr>
            <p:nvPr/>
          </p:nvSpPr>
          <p:spPr bwMode="gray">
            <a:xfrm>
              <a:off x="6522775" y="2243138"/>
              <a:ext cx="22225" cy="9525"/>
            </a:xfrm>
            <a:custGeom>
              <a:avLst/>
              <a:gdLst>
                <a:gd name="T0" fmla="*/ 6 w 7"/>
                <a:gd name="T1" fmla="*/ 3 h 3"/>
                <a:gd name="T2" fmla="*/ 1 w 7"/>
                <a:gd name="T3" fmla="*/ 3 h 3"/>
                <a:gd name="T4" fmla="*/ 0 w 7"/>
                <a:gd name="T5" fmla="*/ 2 h 3"/>
                <a:gd name="T6" fmla="*/ 0 w 7"/>
                <a:gd name="T7" fmla="*/ 1 h 3"/>
                <a:gd name="T8" fmla="*/ 1 w 7"/>
                <a:gd name="T9" fmla="*/ 0 h 3"/>
                <a:gd name="T10" fmla="*/ 6 w 7"/>
                <a:gd name="T11" fmla="*/ 0 h 3"/>
                <a:gd name="T12" fmla="*/ 7 w 7"/>
                <a:gd name="T13" fmla="*/ 1 h 3"/>
                <a:gd name="T14" fmla="*/ 7 w 7"/>
                <a:gd name="T15" fmla="*/ 2 h 3"/>
                <a:gd name="T16" fmla="*/ 6 w 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6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7" name="Oval 304"/>
            <p:cNvSpPr>
              <a:spLocks noChangeArrowheads="1"/>
            </p:cNvSpPr>
            <p:nvPr/>
          </p:nvSpPr>
          <p:spPr bwMode="gray">
            <a:xfrm>
              <a:off x="6541825" y="2255838"/>
              <a:ext cx="3175" cy="6350"/>
            </a:xfrm>
            <a:prstGeom prst="ellipse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788" name="Gruppieren 787"/>
            <p:cNvGrpSpPr/>
            <p:nvPr/>
          </p:nvGrpSpPr>
          <p:grpSpPr bwMode="gray">
            <a:xfrm>
              <a:off x="6421175" y="2268538"/>
              <a:ext cx="98425" cy="111125"/>
              <a:chOff x="6421175" y="2268538"/>
              <a:chExt cx="98425" cy="111125"/>
            </a:xfrm>
          </p:grpSpPr>
          <p:sp>
            <p:nvSpPr>
              <p:cNvPr id="789" name="Freeform 396"/>
              <p:cNvSpPr>
                <a:spLocks/>
              </p:cNvSpPr>
              <p:nvPr/>
            </p:nvSpPr>
            <p:spPr bwMode="gray">
              <a:xfrm>
                <a:off x="6421175" y="2268538"/>
                <a:ext cx="88900" cy="111125"/>
              </a:xfrm>
              <a:custGeom>
                <a:avLst/>
                <a:gdLst>
                  <a:gd name="T0" fmla="*/ 2 w 28"/>
                  <a:gd name="T1" fmla="*/ 1 h 35"/>
                  <a:gd name="T2" fmla="*/ 2 w 28"/>
                  <a:gd name="T3" fmla="*/ 1 h 35"/>
                  <a:gd name="T4" fmla="*/ 5 w 28"/>
                  <a:gd name="T5" fmla="*/ 1 h 35"/>
                  <a:gd name="T6" fmla="*/ 5 w 28"/>
                  <a:gd name="T7" fmla="*/ 3 h 35"/>
                  <a:gd name="T8" fmla="*/ 5 w 28"/>
                  <a:gd name="T9" fmla="*/ 9 h 35"/>
                  <a:gd name="T10" fmla="*/ 7 w 28"/>
                  <a:gd name="T11" fmla="*/ 14 h 35"/>
                  <a:gd name="T12" fmla="*/ 8 w 28"/>
                  <a:gd name="T13" fmla="*/ 17 h 35"/>
                  <a:gd name="T14" fmla="*/ 10 w 28"/>
                  <a:gd name="T15" fmla="*/ 21 h 35"/>
                  <a:gd name="T16" fmla="*/ 12 w 28"/>
                  <a:gd name="T17" fmla="*/ 23 h 35"/>
                  <a:gd name="T18" fmla="*/ 17 w 28"/>
                  <a:gd name="T19" fmla="*/ 27 h 35"/>
                  <a:gd name="T20" fmla="*/ 22 w 28"/>
                  <a:gd name="T21" fmla="*/ 29 h 35"/>
                  <a:gd name="T22" fmla="*/ 25 w 28"/>
                  <a:gd name="T23" fmla="*/ 30 h 35"/>
                  <a:gd name="T24" fmla="*/ 27 w 28"/>
                  <a:gd name="T25" fmla="*/ 34 h 35"/>
                  <a:gd name="T26" fmla="*/ 24 w 28"/>
                  <a:gd name="T27" fmla="*/ 35 h 35"/>
                  <a:gd name="T28" fmla="*/ 19 w 28"/>
                  <a:gd name="T29" fmla="*/ 34 h 35"/>
                  <a:gd name="T30" fmla="*/ 12 w 28"/>
                  <a:gd name="T31" fmla="*/ 30 h 35"/>
                  <a:gd name="T32" fmla="*/ 9 w 28"/>
                  <a:gd name="T33" fmla="*/ 28 h 35"/>
                  <a:gd name="T34" fmla="*/ 8 w 28"/>
                  <a:gd name="T35" fmla="*/ 26 h 35"/>
                  <a:gd name="T36" fmla="*/ 5 w 28"/>
                  <a:gd name="T37" fmla="*/ 23 h 35"/>
                  <a:gd name="T38" fmla="*/ 4 w 28"/>
                  <a:gd name="T39" fmla="*/ 21 h 35"/>
                  <a:gd name="T40" fmla="*/ 1 w 28"/>
                  <a:gd name="T41" fmla="*/ 14 h 35"/>
                  <a:gd name="T42" fmla="*/ 0 w 28"/>
                  <a:gd name="T43" fmla="*/ 9 h 35"/>
                  <a:gd name="T44" fmla="*/ 0 w 28"/>
                  <a:gd name="T45" fmla="*/ 5 h 35"/>
                  <a:gd name="T46" fmla="*/ 0 w 28"/>
                  <a:gd name="T47" fmla="*/ 3 h 35"/>
                  <a:gd name="T48" fmla="*/ 1 w 28"/>
                  <a:gd name="T49" fmla="*/ 1 h 35"/>
                  <a:gd name="T50" fmla="*/ 1 w 28"/>
                  <a:gd name="T51" fmla="*/ 1 h 35"/>
                  <a:gd name="T52" fmla="*/ 2 w 28"/>
                  <a:gd name="T53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35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2"/>
                      <a:pt x="6" y="3"/>
                      <a:pt x="5" y="3"/>
                    </a:cubicBezTo>
                    <a:cubicBezTo>
                      <a:pt x="5" y="5"/>
                      <a:pt x="5" y="7"/>
                      <a:pt x="5" y="9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7" y="15"/>
                      <a:pt x="7" y="16"/>
                      <a:pt x="8" y="17"/>
                    </a:cubicBezTo>
                    <a:cubicBezTo>
                      <a:pt x="9" y="19"/>
                      <a:pt x="9" y="20"/>
                      <a:pt x="10" y="21"/>
                    </a:cubicBezTo>
                    <a:cubicBezTo>
                      <a:pt x="11" y="22"/>
                      <a:pt x="12" y="23"/>
                      <a:pt x="12" y="23"/>
                    </a:cubicBezTo>
                    <a:cubicBezTo>
                      <a:pt x="14" y="25"/>
                      <a:pt x="15" y="26"/>
                      <a:pt x="17" y="27"/>
                    </a:cubicBezTo>
                    <a:cubicBezTo>
                      <a:pt x="19" y="28"/>
                      <a:pt x="20" y="29"/>
                      <a:pt x="22" y="29"/>
                    </a:cubicBezTo>
                    <a:cubicBezTo>
                      <a:pt x="23" y="30"/>
                      <a:pt x="24" y="30"/>
                      <a:pt x="25" y="30"/>
                    </a:cubicBezTo>
                    <a:cubicBezTo>
                      <a:pt x="27" y="30"/>
                      <a:pt x="28" y="33"/>
                      <a:pt x="27" y="34"/>
                    </a:cubicBezTo>
                    <a:cubicBezTo>
                      <a:pt x="26" y="35"/>
                      <a:pt x="25" y="35"/>
                      <a:pt x="24" y="35"/>
                    </a:cubicBezTo>
                    <a:cubicBezTo>
                      <a:pt x="23" y="35"/>
                      <a:pt x="21" y="34"/>
                      <a:pt x="19" y="34"/>
                    </a:cubicBezTo>
                    <a:cubicBezTo>
                      <a:pt x="17" y="33"/>
                      <a:pt x="14" y="32"/>
                      <a:pt x="12" y="30"/>
                    </a:cubicBezTo>
                    <a:cubicBezTo>
                      <a:pt x="11" y="29"/>
                      <a:pt x="10" y="29"/>
                      <a:pt x="9" y="28"/>
                    </a:cubicBezTo>
                    <a:cubicBezTo>
                      <a:pt x="9" y="27"/>
                      <a:pt x="8" y="26"/>
                      <a:pt x="8" y="26"/>
                    </a:cubicBezTo>
                    <a:cubicBezTo>
                      <a:pt x="7" y="25"/>
                      <a:pt x="6" y="24"/>
                      <a:pt x="5" y="23"/>
                    </a:cubicBezTo>
                    <a:cubicBezTo>
                      <a:pt x="5" y="22"/>
                      <a:pt x="4" y="21"/>
                      <a:pt x="4" y="21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2"/>
                      <a:pt x="0" y="11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0" name="Freeform 397"/>
              <p:cNvSpPr>
                <a:spLocks/>
              </p:cNvSpPr>
              <p:nvPr/>
            </p:nvSpPr>
            <p:spPr bwMode="gray">
              <a:xfrm>
                <a:off x="6449750" y="2271713"/>
                <a:ext cx="63500" cy="82550"/>
              </a:xfrm>
              <a:custGeom>
                <a:avLst/>
                <a:gdLst>
                  <a:gd name="T0" fmla="*/ 4 w 20"/>
                  <a:gd name="T1" fmla="*/ 18 h 26"/>
                  <a:gd name="T2" fmla="*/ 2 w 20"/>
                  <a:gd name="T3" fmla="*/ 15 h 26"/>
                  <a:gd name="T4" fmla="*/ 0 w 20"/>
                  <a:gd name="T5" fmla="*/ 10 h 26"/>
                  <a:gd name="T6" fmla="*/ 0 w 20"/>
                  <a:gd name="T7" fmla="*/ 5 h 26"/>
                  <a:gd name="T8" fmla="*/ 0 w 20"/>
                  <a:gd name="T9" fmla="*/ 2 h 26"/>
                  <a:gd name="T10" fmla="*/ 2 w 20"/>
                  <a:gd name="T11" fmla="*/ 0 h 26"/>
                  <a:gd name="T12" fmla="*/ 4 w 20"/>
                  <a:gd name="T13" fmla="*/ 1 h 26"/>
                  <a:gd name="T14" fmla="*/ 5 w 20"/>
                  <a:gd name="T15" fmla="*/ 3 h 26"/>
                  <a:gd name="T16" fmla="*/ 5 w 20"/>
                  <a:gd name="T17" fmla="*/ 8 h 26"/>
                  <a:gd name="T18" fmla="*/ 6 w 20"/>
                  <a:gd name="T19" fmla="*/ 12 h 26"/>
                  <a:gd name="T20" fmla="*/ 8 w 20"/>
                  <a:gd name="T21" fmla="*/ 15 h 26"/>
                  <a:gd name="T22" fmla="*/ 12 w 20"/>
                  <a:gd name="T23" fmla="*/ 18 h 26"/>
                  <a:gd name="T24" fmla="*/ 16 w 20"/>
                  <a:gd name="T25" fmla="*/ 20 h 26"/>
                  <a:gd name="T26" fmla="*/ 18 w 20"/>
                  <a:gd name="T27" fmla="*/ 21 h 26"/>
                  <a:gd name="T28" fmla="*/ 19 w 20"/>
                  <a:gd name="T29" fmla="*/ 21 h 26"/>
                  <a:gd name="T30" fmla="*/ 20 w 20"/>
                  <a:gd name="T31" fmla="*/ 24 h 26"/>
                  <a:gd name="T32" fmla="*/ 19 w 20"/>
                  <a:gd name="T33" fmla="*/ 25 h 26"/>
                  <a:gd name="T34" fmla="*/ 17 w 20"/>
                  <a:gd name="T35" fmla="*/ 26 h 26"/>
                  <a:gd name="T36" fmla="*/ 12 w 20"/>
                  <a:gd name="T37" fmla="*/ 24 h 26"/>
                  <a:gd name="T38" fmla="*/ 7 w 20"/>
                  <a:gd name="T39" fmla="*/ 21 h 26"/>
                  <a:gd name="T40" fmla="*/ 5 w 20"/>
                  <a:gd name="T41" fmla="*/ 19 h 26"/>
                  <a:gd name="T42" fmla="*/ 4 w 20"/>
                  <a:gd name="T4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6">
                    <a:moveTo>
                      <a:pt x="4" y="18"/>
                    </a:moveTo>
                    <a:cubicBezTo>
                      <a:pt x="3" y="17"/>
                      <a:pt x="3" y="16"/>
                      <a:pt x="2" y="15"/>
                    </a:cubicBezTo>
                    <a:cubicBezTo>
                      <a:pt x="1" y="13"/>
                      <a:pt x="1" y="12"/>
                      <a:pt x="0" y="10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5"/>
                      <a:pt x="5" y="7"/>
                      <a:pt x="5" y="8"/>
                    </a:cubicBezTo>
                    <a:cubicBezTo>
                      <a:pt x="5" y="10"/>
                      <a:pt x="6" y="11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9" y="16"/>
                      <a:pt x="11" y="17"/>
                      <a:pt x="12" y="18"/>
                    </a:cubicBezTo>
                    <a:cubicBezTo>
                      <a:pt x="13" y="19"/>
                      <a:pt x="15" y="20"/>
                      <a:pt x="16" y="20"/>
                    </a:cubicBezTo>
                    <a:cubicBezTo>
                      <a:pt x="17" y="20"/>
                      <a:pt x="17" y="20"/>
                      <a:pt x="18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4"/>
                      <a:pt x="20" y="25"/>
                      <a:pt x="19" y="25"/>
                    </a:cubicBezTo>
                    <a:cubicBezTo>
                      <a:pt x="19" y="26"/>
                      <a:pt x="18" y="26"/>
                      <a:pt x="17" y="26"/>
                    </a:cubicBezTo>
                    <a:cubicBezTo>
                      <a:pt x="15" y="25"/>
                      <a:pt x="14" y="25"/>
                      <a:pt x="12" y="24"/>
                    </a:cubicBezTo>
                    <a:cubicBezTo>
                      <a:pt x="10" y="23"/>
                      <a:pt x="9" y="22"/>
                      <a:pt x="7" y="21"/>
                    </a:cubicBezTo>
                    <a:cubicBezTo>
                      <a:pt x="7" y="21"/>
                      <a:pt x="6" y="20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91" name="Freeform 398"/>
              <p:cNvSpPr>
                <a:spLocks/>
              </p:cNvSpPr>
              <p:nvPr/>
            </p:nvSpPr>
            <p:spPr bwMode="gray">
              <a:xfrm>
                <a:off x="6475150" y="2274888"/>
                <a:ext cx="44450" cy="50800"/>
              </a:xfrm>
              <a:custGeom>
                <a:avLst/>
                <a:gdLst>
                  <a:gd name="T0" fmla="*/ 3 w 14"/>
                  <a:gd name="T1" fmla="*/ 12 h 16"/>
                  <a:gd name="T2" fmla="*/ 0 w 14"/>
                  <a:gd name="T3" fmla="*/ 6 h 16"/>
                  <a:gd name="T4" fmla="*/ 0 w 14"/>
                  <a:gd name="T5" fmla="*/ 3 h 16"/>
                  <a:gd name="T6" fmla="*/ 1 w 14"/>
                  <a:gd name="T7" fmla="*/ 1 h 16"/>
                  <a:gd name="T8" fmla="*/ 3 w 14"/>
                  <a:gd name="T9" fmla="*/ 0 h 16"/>
                  <a:gd name="T10" fmla="*/ 5 w 14"/>
                  <a:gd name="T11" fmla="*/ 1 h 16"/>
                  <a:gd name="T12" fmla="*/ 6 w 14"/>
                  <a:gd name="T13" fmla="*/ 3 h 16"/>
                  <a:gd name="T14" fmla="*/ 6 w 14"/>
                  <a:gd name="T15" fmla="*/ 7 h 16"/>
                  <a:gd name="T16" fmla="*/ 7 w 14"/>
                  <a:gd name="T17" fmla="*/ 9 h 16"/>
                  <a:gd name="T18" fmla="*/ 11 w 14"/>
                  <a:gd name="T19" fmla="*/ 11 h 16"/>
                  <a:gd name="T20" fmla="*/ 12 w 14"/>
                  <a:gd name="T21" fmla="*/ 11 h 16"/>
                  <a:gd name="T22" fmla="*/ 14 w 14"/>
                  <a:gd name="T23" fmla="*/ 12 h 16"/>
                  <a:gd name="T24" fmla="*/ 13 w 14"/>
                  <a:gd name="T25" fmla="*/ 16 h 16"/>
                  <a:gd name="T26" fmla="*/ 11 w 14"/>
                  <a:gd name="T27" fmla="*/ 16 h 16"/>
                  <a:gd name="T28" fmla="*/ 7 w 14"/>
                  <a:gd name="T29" fmla="*/ 15 h 16"/>
                  <a:gd name="T30" fmla="*/ 4 w 14"/>
                  <a:gd name="T31" fmla="*/ 13 h 16"/>
                  <a:gd name="T32" fmla="*/ 3 w 14"/>
                  <a:gd name="T3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3" y="12"/>
                    </a:moveTo>
                    <a:cubicBezTo>
                      <a:pt x="1" y="10"/>
                      <a:pt x="1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5" y="4"/>
                      <a:pt x="5" y="6"/>
                      <a:pt x="6" y="7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8" y="10"/>
                      <a:pt x="9" y="11"/>
                      <a:pt x="11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3" y="12"/>
                      <a:pt x="14" y="12"/>
                    </a:cubicBezTo>
                    <a:cubicBezTo>
                      <a:pt x="14" y="13"/>
                      <a:pt x="14" y="15"/>
                      <a:pt x="13" y="16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9" y="16"/>
                      <a:pt x="8" y="16"/>
                      <a:pt x="7" y="15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3" y="12"/>
                      <a:pt x="3" y="12"/>
                      <a:pt x="3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792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38"/>
            </p:custDataLst>
          </p:nvPr>
        </p:nvSpPr>
        <p:spPr bwMode="gray">
          <a:xfrm>
            <a:off x="6462836" y="2060262"/>
            <a:ext cx="144725" cy="14472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7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85" name="Freihandform 653">
            <a:extLst>
              <a:ext uri="{FF2B5EF4-FFF2-40B4-BE49-F238E27FC236}">
                <a16:creationId xmlns:a16="http://schemas.microsoft.com/office/drawing/2014/main" id="{1F30265B-4675-4D78-8FBD-3B249986B423}"/>
              </a:ext>
            </a:extLst>
          </p:cNvPr>
          <p:cNvSpPr/>
          <p:nvPr/>
        </p:nvSpPr>
        <p:spPr bwMode="gray">
          <a:xfrm flipH="1">
            <a:off x="1259632" y="2786373"/>
            <a:ext cx="2123740" cy="1055687"/>
          </a:xfrm>
          <a:custGeom>
            <a:avLst/>
            <a:gdLst>
              <a:gd name="connsiteX0" fmla="*/ 0 w 2994660"/>
              <a:gd name="connsiteY0" fmla="*/ 289560 h 289560"/>
              <a:gd name="connsiteX1" fmla="*/ 495300 w 2994660"/>
              <a:gd name="connsiteY1" fmla="*/ 0 h 289560"/>
              <a:gd name="connsiteX2" fmla="*/ 2994660 w 2994660"/>
              <a:gd name="connsiteY2" fmla="*/ 0 h 289560"/>
              <a:gd name="connsiteX3" fmla="*/ 2994660 w 2994660"/>
              <a:gd name="connsiteY3" fmla="*/ 83820 h 289560"/>
              <a:gd name="connsiteX0" fmla="*/ 0 w 2978680"/>
              <a:gd name="connsiteY0" fmla="*/ 341410 h 341410"/>
              <a:gd name="connsiteX1" fmla="*/ 479320 w 2978680"/>
              <a:gd name="connsiteY1" fmla="*/ 0 h 341410"/>
              <a:gd name="connsiteX2" fmla="*/ 2978680 w 2978680"/>
              <a:gd name="connsiteY2" fmla="*/ 0 h 341410"/>
              <a:gd name="connsiteX3" fmla="*/ 2978680 w 2978680"/>
              <a:gd name="connsiteY3" fmla="*/ 83820 h 341410"/>
              <a:gd name="connsiteX0" fmla="*/ 0 w 3013836"/>
              <a:gd name="connsiteY0" fmla="*/ 381294 h 381294"/>
              <a:gd name="connsiteX1" fmla="*/ 514476 w 3013836"/>
              <a:gd name="connsiteY1" fmla="*/ 0 h 381294"/>
              <a:gd name="connsiteX2" fmla="*/ 3013836 w 3013836"/>
              <a:gd name="connsiteY2" fmla="*/ 0 h 381294"/>
              <a:gd name="connsiteX3" fmla="*/ 3013836 w 3013836"/>
              <a:gd name="connsiteY3" fmla="*/ 83820 h 381294"/>
              <a:gd name="connsiteX0" fmla="*/ 0 w 3025822"/>
              <a:gd name="connsiteY0" fmla="*/ 381294 h 381294"/>
              <a:gd name="connsiteX1" fmla="*/ 526462 w 3025822"/>
              <a:gd name="connsiteY1" fmla="*/ 0 h 381294"/>
              <a:gd name="connsiteX2" fmla="*/ 3025822 w 3025822"/>
              <a:gd name="connsiteY2" fmla="*/ 0 h 381294"/>
              <a:gd name="connsiteX3" fmla="*/ 3025822 w 3025822"/>
              <a:gd name="connsiteY3" fmla="*/ 83820 h 381294"/>
              <a:gd name="connsiteX0" fmla="*/ 0 w 3037807"/>
              <a:gd name="connsiteY0" fmla="*/ 390267 h 390267"/>
              <a:gd name="connsiteX1" fmla="*/ 538447 w 3037807"/>
              <a:gd name="connsiteY1" fmla="*/ 0 h 390267"/>
              <a:gd name="connsiteX2" fmla="*/ 3037807 w 3037807"/>
              <a:gd name="connsiteY2" fmla="*/ 0 h 390267"/>
              <a:gd name="connsiteX3" fmla="*/ 3037807 w 3037807"/>
              <a:gd name="connsiteY3" fmla="*/ 83820 h 390267"/>
              <a:gd name="connsiteX0" fmla="*/ 0 w 3049920"/>
              <a:gd name="connsiteY0" fmla="*/ 384513 h 384513"/>
              <a:gd name="connsiteX1" fmla="*/ 550560 w 3049920"/>
              <a:gd name="connsiteY1" fmla="*/ 0 h 384513"/>
              <a:gd name="connsiteX2" fmla="*/ 3049920 w 3049920"/>
              <a:gd name="connsiteY2" fmla="*/ 0 h 384513"/>
              <a:gd name="connsiteX3" fmla="*/ 3049920 w 3049920"/>
              <a:gd name="connsiteY3" fmla="*/ 83820 h 384513"/>
              <a:gd name="connsiteX0" fmla="*/ 0 w 3054764"/>
              <a:gd name="connsiteY0" fmla="*/ 396020 h 396020"/>
              <a:gd name="connsiteX1" fmla="*/ 555404 w 3054764"/>
              <a:gd name="connsiteY1" fmla="*/ 0 h 396020"/>
              <a:gd name="connsiteX2" fmla="*/ 3054764 w 3054764"/>
              <a:gd name="connsiteY2" fmla="*/ 0 h 396020"/>
              <a:gd name="connsiteX3" fmla="*/ 3054764 w 3054764"/>
              <a:gd name="connsiteY3" fmla="*/ 83820 h 396020"/>
              <a:gd name="connsiteX0" fmla="*/ 0 w 3057187"/>
              <a:gd name="connsiteY0" fmla="*/ 393144 h 393144"/>
              <a:gd name="connsiteX1" fmla="*/ 557827 w 3057187"/>
              <a:gd name="connsiteY1" fmla="*/ 0 h 393144"/>
              <a:gd name="connsiteX2" fmla="*/ 3057187 w 3057187"/>
              <a:gd name="connsiteY2" fmla="*/ 0 h 393144"/>
              <a:gd name="connsiteX3" fmla="*/ 3057187 w 3057187"/>
              <a:gd name="connsiteY3" fmla="*/ 83820 h 393144"/>
              <a:gd name="connsiteX0" fmla="*/ 0 w 3057187"/>
              <a:gd name="connsiteY0" fmla="*/ 393144 h 393144"/>
              <a:gd name="connsiteX1" fmla="*/ 557827 w 3057187"/>
              <a:gd name="connsiteY1" fmla="*/ 0 h 393144"/>
              <a:gd name="connsiteX2" fmla="*/ 3057187 w 3057187"/>
              <a:gd name="connsiteY2" fmla="*/ 0 h 393144"/>
              <a:gd name="connsiteX0" fmla="*/ 0 w 5152340"/>
              <a:gd name="connsiteY0" fmla="*/ 1275322 h 1275322"/>
              <a:gd name="connsiteX1" fmla="*/ 2652980 w 5152340"/>
              <a:gd name="connsiteY1" fmla="*/ 0 h 1275322"/>
              <a:gd name="connsiteX2" fmla="*/ 5152340 w 5152340"/>
              <a:gd name="connsiteY2" fmla="*/ 0 h 127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2340" h="1275322">
                <a:moveTo>
                  <a:pt x="0" y="1275322"/>
                </a:moveTo>
                <a:lnTo>
                  <a:pt x="2652980" y="0"/>
                </a:lnTo>
                <a:lnTo>
                  <a:pt x="5152340" y="0"/>
                </a:lnTo>
              </a:path>
            </a:pathLst>
          </a:custGeom>
          <a:noFill/>
          <a:ln w="9525">
            <a:solidFill>
              <a:schemeClr val="accent1"/>
            </a:solidFill>
            <a:prstDash val="dash"/>
            <a:headEnd type="none" w="sm" len="sm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295" name="Group 12294"/>
          <p:cNvGrpSpPr/>
          <p:nvPr/>
        </p:nvGrpSpPr>
        <p:grpSpPr bwMode="gray">
          <a:xfrm>
            <a:off x="4644008" y="1840757"/>
            <a:ext cx="836786" cy="550973"/>
            <a:chOff x="4644008" y="1840757"/>
            <a:chExt cx="836786" cy="55097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5149877" y="1840757"/>
              <a:ext cx="330917" cy="198007"/>
            </a:xfrm>
            <a:prstGeom prst="rect">
              <a:avLst/>
            </a:prstGeom>
            <a:solidFill>
              <a:srgbClr val="073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gray">
            <a:xfrm>
              <a:off x="5172932" y="1865169"/>
              <a:ext cx="279381" cy="14782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gray">
            <a:xfrm>
              <a:off x="4667064" y="1840757"/>
              <a:ext cx="329561" cy="198007"/>
            </a:xfrm>
            <a:prstGeom prst="rect">
              <a:avLst/>
            </a:prstGeom>
            <a:solidFill>
              <a:srgbClr val="073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gray">
            <a:xfrm>
              <a:off x="4688764" y="1865169"/>
              <a:ext cx="282093" cy="14782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gray">
            <a:xfrm>
              <a:off x="4653502" y="2243903"/>
              <a:ext cx="817799" cy="6781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gray">
            <a:xfrm>
              <a:off x="4644008" y="2269671"/>
              <a:ext cx="836786" cy="10849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>
              <a:off x="5448245" y="2161174"/>
              <a:ext cx="32549" cy="216994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88" name="Rectangle 15"/>
            <p:cNvSpPr>
              <a:spLocks noChangeArrowheads="1"/>
            </p:cNvSpPr>
            <p:nvPr/>
          </p:nvSpPr>
          <p:spPr bwMode="gray">
            <a:xfrm>
              <a:off x="5438751" y="2372743"/>
              <a:ext cx="16275" cy="1898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89" name="Rectangle 16"/>
            <p:cNvSpPr>
              <a:spLocks noChangeArrowheads="1"/>
            </p:cNvSpPr>
            <p:nvPr/>
          </p:nvSpPr>
          <p:spPr bwMode="gray">
            <a:xfrm>
              <a:off x="4667064" y="2372743"/>
              <a:ext cx="18987" cy="1898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90" name="Rectangle 17"/>
            <p:cNvSpPr>
              <a:spLocks noChangeArrowheads="1"/>
            </p:cNvSpPr>
            <p:nvPr/>
          </p:nvSpPr>
          <p:spPr bwMode="gray">
            <a:xfrm>
              <a:off x="5266512" y="2218135"/>
              <a:ext cx="181733" cy="29837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93" name="Freeform 18"/>
            <p:cNvSpPr>
              <a:spLocks/>
            </p:cNvSpPr>
            <p:nvPr/>
          </p:nvSpPr>
          <p:spPr bwMode="gray">
            <a:xfrm>
              <a:off x="4656214" y="2201860"/>
              <a:ext cx="634709" cy="141046"/>
            </a:xfrm>
            <a:custGeom>
              <a:avLst/>
              <a:gdLst>
                <a:gd name="T0" fmla="*/ 0 w 468"/>
                <a:gd name="T1" fmla="*/ 104 h 104"/>
                <a:gd name="T2" fmla="*/ 15 w 468"/>
                <a:gd name="T3" fmla="*/ 10 h 104"/>
                <a:gd name="T4" fmla="*/ 468 w 468"/>
                <a:gd name="T5" fmla="*/ 0 h 104"/>
                <a:gd name="T6" fmla="*/ 468 w 468"/>
                <a:gd name="T7" fmla="*/ 86 h 104"/>
                <a:gd name="T8" fmla="*/ 81 w 468"/>
                <a:gd name="T9" fmla="*/ 86 h 104"/>
                <a:gd name="T10" fmla="*/ 0 w 468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8" h="104">
                  <a:moveTo>
                    <a:pt x="0" y="104"/>
                  </a:moveTo>
                  <a:lnTo>
                    <a:pt x="15" y="10"/>
                  </a:lnTo>
                  <a:lnTo>
                    <a:pt x="468" y="0"/>
                  </a:lnTo>
                  <a:lnTo>
                    <a:pt x="468" y="86"/>
                  </a:lnTo>
                  <a:lnTo>
                    <a:pt x="81" y="8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F3AE98-BEEB-4F4C-9214-9BEDC7659EBF}"/>
              </a:ext>
            </a:extLst>
          </p:cNvPr>
          <p:cNvGrpSpPr/>
          <p:nvPr>
            <p:custDataLst>
              <p:tags r:id="rId39"/>
            </p:custDataLst>
          </p:nvPr>
        </p:nvGrpSpPr>
        <p:grpSpPr bwMode="gray">
          <a:xfrm>
            <a:off x="4827325" y="1735138"/>
            <a:ext cx="219075" cy="114300"/>
            <a:chOff x="4827325" y="1735138"/>
            <a:chExt cx="219075" cy="114300"/>
          </a:xfrm>
        </p:grpSpPr>
        <p:grpSp>
          <p:nvGrpSpPr>
            <p:cNvPr id="642" name="Gruppieren 641"/>
            <p:cNvGrpSpPr/>
            <p:nvPr/>
          </p:nvGrpSpPr>
          <p:grpSpPr bwMode="gray">
            <a:xfrm>
              <a:off x="4827325" y="1744663"/>
              <a:ext cx="101600" cy="104775"/>
              <a:chOff x="4827325" y="1744663"/>
              <a:chExt cx="101600" cy="104775"/>
            </a:xfrm>
          </p:grpSpPr>
          <p:sp>
            <p:nvSpPr>
              <p:cNvPr id="22779" name="Freeform 375"/>
              <p:cNvSpPr>
                <a:spLocks/>
              </p:cNvSpPr>
              <p:nvPr/>
            </p:nvSpPr>
            <p:spPr bwMode="gray">
              <a:xfrm>
                <a:off x="4827325" y="1744663"/>
                <a:ext cx="98425" cy="104775"/>
              </a:xfrm>
              <a:custGeom>
                <a:avLst/>
                <a:gdLst>
                  <a:gd name="T0" fmla="*/ 1 w 31"/>
                  <a:gd name="T1" fmla="*/ 1 h 33"/>
                  <a:gd name="T2" fmla="*/ 1 w 31"/>
                  <a:gd name="T3" fmla="*/ 1 h 33"/>
                  <a:gd name="T4" fmla="*/ 4 w 31"/>
                  <a:gd name="T5" fmla="*/ 1 h 33"/>
                  <a:gd name="T6" fmla="*/ 5 w 31"/>
                  <a:gd name="T7" fmla="*/ 3 h 33"/>
                  <a:gd name="T8" fmla="*/ 6 w 31"/>
                  <a:gd name="T9" fmla="*/ 9 h 33"/>
                  <a:gd name="T10" fmla="*/ 8 w 31"/>
                  <a:gd name="T11" fmla="*/ 14 h 33"/>
                  <a:gd name="T12" fmla="*/ 9 w 31"/>
                  <a:gd name="T13" fmla="*/ 17 h 33"/>
                  <a:gd name="T14" fmla="*/ 12 w 31"/>
                  <a:gd name="T15" fmla="*/ 20 h 33"/>
                  <a:gd name="T16" fmla="*/ 14 w 31"/>
                  <a:gd name="T17" fmla="*/ 22 h 33"/>
                  <a:gd name="T18" fmla="*/ 19 w 31"/>
                  <a:gd name="T19" fmla="*/ 25 h 33"/>
                  <a:gd name="T20" fmla="*/ 25 w 31"/>
                  <a:gd name="T21" fmla="*/ 27 h 33"/>
                  <a:gd name="T22" fmla="*/ 28 w 31"/>
                  <a:gd name="T23" fmla="*/ 27 h 33"/>
                  <a:gd name="T24" fmla="*/ 30 w 31"/>
                  <a:gd name="T25" fmla="*/ 31 h 33"/>
                  <a:gd name="T26" fmla="*/ 28 w 31"/>
                  <a:gd name="T27" fmla="*/ 33 h 33"/>
                  <a:gd name="T28" fmla="*/ 23 w 31"/>
                  <a:gd name="T29" fmla="*/ 32 h 33"/>
                  <a:gd name="T30" fmla="*/ 15 w 31"/>
                  <a:gd name="T31" fmla="*/ 29 h 33"/>
                  <a:gd name="T32" fmla="*/ 12 w 31"/>
                  <a:gd name="T33" fmla="*/ 27 h 33"/>
                  <a:gd name="T34" fmla="*/ 10 w 31"/>
                  <a:gd name="T35" fmla="*/ 25 h 33"/>
                  <a:gd name="T36" fmla="*/ 7 w 31"/>
                  <a:gd name="T37" fmla="*/ 23 h 33"/>
                  <a:gd name="T38" fmla="*/ 6 w 31"/>
                  <a:gd name="T39" fmla="*/ 21 h 33"/>
                  <a:gd name="T40" fmla="*/ 2 w 31"/>
                  <a:gd name="T41" fmla="*/ 14 h 33"/>
                  <a:gd name="T42" fmla="*/ 1 w 31"/>
                  <a:gd name="T43" fmla="*/ 10 h 33"/>
                  <a:gd name="T44" fmla="*/ 0 w 31"/>
                  <a:gd name="T45" fmla="*/ 6 h 33"/>
                  <a:gd name="T46" fmla="*/ 0 w 31"/>
                  <a:gd name="T47" fmla="*/ 3 h 33"/>
                  <a:gd name="T48" fmla="*/ 1 w 31"/>
                  <a:gd name="T49" fmla="*/ 2 h 33"/>
                  <a:gd name="T50" fmla="*/ 1 w 31"/>
                  <a:gd name="T51" fmla="*/ 2 h 33"/>
                  <a:gd name="T52" fmla="*/ 1 w 31"/>
                  <a:gd name="T5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3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1"/>
                      <a:pt x="4" y="1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5"/>
                      <a:pt x="5" y="7"/>
                      <a:pt x="6" y="9"/>
                    </a:cubicBezTo>
                    <a:cubicBezTo>
                      <a:pt x="6" y="11"/>
                      <a:pt x="7" y="12"/>
                      <a:pt x="8" y="14"/>
                    </a:cubicBezTo>
                    <a:cubicBezTo>
                      <a:pt x="8" y="15"/>
                      <a:pt x="9" y="16"/>
                      <a:pt x="9" y="17"/>
                    </a:cubicBezTo>
                    <a:cubicBezTo>
                      <a:pt x="10" y="18"/>
                      <a:pt x="11" y="19"/>
                      <a:pt x="12" y="20"/>
                    </a:cubicBezTo>
                    <a:cubicBezTo>
                      <a:pt x="13" y="21"/>
                      <a:pt x="14" y="22"/>
                      <a:pt x="14" y="22"/>
                    </a:cubicBezTo>
                    <a:cubicBezTo>
                      <a:pt x="16" y="23"/>
                      <a:pt x="18" y="25"/>
                      <a:pt x="19" y="25"/>
                    </a:cubicBezTo>
                    <a:cubicBezTo>
                      <a:pt x="21" y="26"/>
                      <a:pt x="23" y="27"/>
                      <a:pt x="25" y="27"/>
                    </a:cubicBezTo>
                    <a:cubicBezTo>
                      <a:pt x="26" y="27"/>
                      <a:pt x="27" y="27"/>
                      <a:pt x="28" y="27"/>
                    </a:cubicBezTo>
                    <a:cubicBezTo>
                      <a:pt x="30" y="27"/>
                      <a:pt x="31" y="30"/>
                      <a:pt x="30" y="31"/>
                    </a:cubicBezTo>
                    <a:cubicBezTo>
                      <a:pt x="30" y="32"/>
                      <a:pt x="29" y="33"/>
                      <a:pt x="28" y="33"/>
                    </a:cubicBezTo>
                    <a:cubicBezTo>
                      <a:pt x="26" y="32"/>
                      <a:pt x="24" y="32"/>
                      <a:pt x="23" y="32"/>
                    </a:cubicBezTo>
                    <a:cubicBezTo>
                      <a:pt x="20" y="31"/>
                      <a:pt x="17" y="30"/>
                      <a:pt x="15" y="29"/>
                    </a:cubicBezTo>
                    <a:cubicBezTo>
                      <a:pt x="14" y="28"/>
                      <a:pt x="13" y="28"/>
                      <a:pt x="12" y="27"/>
                    </a:cubicBezTo>
                    <a:cubicBezTo>
                      <a:pt x="11" y="26"/>
                      <a:pt x="11" y="26"/>
                      <a:pt x="10" y="25"/>
                    </a:cubicBezTo>
                    <a:cubicBezTo>
                      <a:pt x="9" y="25"/>
                      <a:pt x="8" y="24"/>
                      <a:pt x="7" y="23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4" y="19"/>
                      <a:pt x="3" y="16"/>
                      <a:pt x="2" y="14"/>
                    </a:cubicBezTo>
                    <a:cubicBezTo>
                      <a:pt x="1" y="13"/>
                      <a:pt x="1" y="11"/>
                      <a:pt x="1" y="10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80" name="Freeform 376"/>
              <p:cNvSpPr>
                <a:spLocks/>
              </p:cNvSpPr>
              <p:nvPr/>
            </p:nvSpPr>
            <p:spPr bwMode="gray">
              <a:xfrm>
                <a:off x="4855900" y="1744663"/>
                <a:ext cx="69850" cy="76200"/>
              </a:xfrm>
              <a:custGeom>
                <a:avLst/>
                <a:gdLst>
                  <a:gd name="T0" fmla="*/ 5 w 22"/>
                  <a:gd name="T1" fmla="*/ 18 h 24"/>
                  <a:gd name="T2" fmla="*/ 3 w 22"/>
                  <a:gd name="T3" fmla="*/ 15 h 24"/>
                  <a:gd name="T4" fmla="*/ 1 w 22"/>
                  <a:gd name="T5" fmla="*/ 10 h 24"/>
                  <a:gd name="T6" fmla="*/ 0 w 22"/>
                  <a:gd name="T7" fmla="*/ 5 h 24"/>
                  <a:gd name="T8" fmla="*/ 0 w 22"/>
                  <a:gd name="T9" fmla="*/ 3 h 24"/>
                  <a:gd name="T10" fmla="*/ 1 w 22"/>
                  <a:gd name="T11" fmla="*/ 1 h 24"/>
                  <a:gd name="T12" fmla="*/ 4 w 22"/>
                  <a:gd name="T13" fmla="*/ 1 h 24"/>
                  <a:gd name="T14" fmla="*/ 5 w 22"/>
                  <a:gd name="T15" fmla="*/ 3 h 24"/>
                  <a:gd name="T16" fmla="*/ 6 w 22"/>
                  <a:gd name="T17" fmla="*/ 8 h 24"/>
                  <a:gd name="T18" fmla="*/ 7 w 22"/>
                  <a:gd name="T19" fmla="*/ 12 h 24"/>
                  <a:gd name="T20" fmla="*/ 9 w 22"/>
                  <a:gd name="T21" fmla="*/ 14 h 24"/>
                  <a:gd name="T22" fmla="*/ 14 w 22"/>
                  <a:gd name="T23" fmla="*/ 17 h 24"/>
                  <a:gd name="T24" fmla="*/ 18 w 22"/>
                  <a:gd name="T25" fmla="*/ 19 h 24"/>
                  <a:gd name="T26" fmla="*/ 20 w 22"/>
                  <a:gd name="T27" fmla="*/ 19 h 24"/>
                  <a:gd name="T28" fmla="*/ 21 w 22"/>
                  <a:gd name="T29" fmla="*/ 19 h 24"/>
                  <a:gd name="T30" fmla="*/ 22 w 22"/>
                  <a:gd name="T31" fmla="*/ 22 h 24"/>
                  <a:gd name="T32" fmla="*/ 21 w 22"/>
                  <a:gd name="T33" fmla="*/ 23 h 24"/>
                  <a:gd name="T34" fmla="*/ 20 w 22"/>
                  <a:gd name="T35" fmla="*/ 24 h 24"/>
                  <a:gd name="T36" fmla="*/ 14 w 22"/>
                  <a:gd name="T37" fmla="*/ 23 h 24"/>
                  <a:gd name="T38" fmla="*/ 9 w 22"/>
                  <a:gd name="T39" fmla="*/ 21 h 24"/>
                  <a:gd name="T40" fmla="*/ 7 w 22"/>
                  <a:gd name="T41" fmla="*/ 19 h 24"/>
                  <a:gd name="T42" fmla="*/ 5 w 22"/>
                  <a:gd name="T4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24">
                    <a:moveTo>
                      <a:pt x="5" y="18"/>
                    </a:moveTo>
                    <a:cubicBezTo>
                      <a:pt x="5" y="17"/>
                      <a:pt x="4" y="16"/>
                      <a:pt x="3" y="15"/>
                    </a:cubicBezTo>
                    <a:cubicBezTo>
                      <a:pt x="2" y="14"/>
                      <a:pt x="1" y="12"/>
                      <a:pt x="1" y="10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5"/>
                      <a:pt x="5" y="7"/>
                      <a:pt x="6" y="8"/>
                    </a:cubicBezTo>
                    <a:cubicBezTo>
                      <a:pt x="6" y="10"/>
                      <a:pt x="7" y="11"/>
                      <a:pt x="7" y="12"/>
                    </a:cubicBezTo>
                    <a:cubicBezTo>
                      <a:pt x="8" y="13"/>
                      <a:pt x="9" y="14"/>
                      <a:pt x="9" y="14"/>
                    </a:cubicBezTo>
                    <a:cubicBezTo>
                      <a:pt x="11" y="16"/>
                      <a:pt x="12" y="17"/>
                      <a:pt x="14" y="17"/>
                    </a:cubicBezTo>
                    <a:cubicBezTo>
                      <a:pt x="15" y="18"/>
                      <a:pt x="16" y="18"/>
                      <a:pt x="18" y="19"/>
                    </a:cubicBezTo>
                    <a:cubicBezTo>
                      <a:pt x="19" y="19"/>
                      <a:pt x="19" y="19"/>
                      <a:pt x="20" y="19"/>
                    </a:cubicBezTo>
                    <a:cubicBezTo>
                      <a:pt x="20" y="19"/>
                      <a:pt x="21" y="19"/>
                      <a:pt x="21" y="19"/>
                    </a:cubicBezTo>
                    <a:cubicBezTo>
                      <a:pt x="22" y="20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1" y="23"/>
                    </a:cubicBezTo>
                    <a:cubicBezTo>
                      <a:pt x="21" y="24"/>
                      <a:pt x="20" y="24"/>
                      <a:pt x="20" y="24"/>
                    </a:cubicBezTo>
                    <a:cubicBezTo>
                      <a:pt x="18" y="24"/>
                      <a:pt x="16" y="24"/>
                      <a:pt x="14" y="23"/>
                    </a:cubicBezTo>
                    <a:cubicBezTo>
                      <a:pt x="12" y="22"/>
                      <a:pt x="11" y="22"/>
                      <a:pt x="9" y="21"/>
                    </a:cubicBezTo>
                    <a:cubicBezTo>
                      <a:pt x="8" y="20"/>
                      <a:pt x="8" y="20"/>
                      <a:pt x="7" y="19"/>
                    </a:cubicBezTo>
                    <a:cubicBezTo>
                      <a:pt x="6" y="19"/>
                      <a:pt x="6" y="18"/>
                      <a:pt x="5" y="18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81" name="Freeform 377"/>
              <p:cNvSpPr>
                <a:spLocks/>
              </p:cNvSpPr>
              <p:nvPr/>
            </p:nvSpPr>
            <p:spPr bwMode="gray">
              <a:xfrm>
                <a:off x="4881300" y="1744663"/>
                <a:ext cx="47625" cy="47625"/>
              </a:xfrm>
              <a:custGeom>
                <a:avLst/>
                <a:gdLst>
                  <a:gd name="T0" fmla="*/ 3 w 15"/>
                  <a:gd name="T1" fmla="*/ 12 h 15"/>
                  <a:gd name="T2" fmla="*/ 1 w 15"/>
                  <a:gd name="T3" fmla="*/ 6 h 15"/>
                  <a:gd name="T4" fmla="*/ 0 w 15"/>
                  <a:gd name="T5" fmla="*/ 3 h 15"/>
                  <a:gd name="T6" fmla="*/ 0 w 15"/>
                  <a:gd name="T7" fmla="*/ 2 h 15"/>
                  <a:gd name="T8" fmla="*/ 3 w 15"/>
                  <a:gd name="T9" fmla="*/ 0 h 15"/>
                  <a:gd name="T10" fmla="*/ 5 w 15"/>
                  <a:gd name="T11" fmla="*/ 1 h 15"/>
                  <a:gd name="T12" fmla="*/ 5 w 15"/>
                  <a:gd name="T13" fmla="*/ 3 h 15"/>
                  <a:gd name="T14" fmla="*/ 6 w 15"/>
                  <a:gd name="T15" fmla="*/ 7 h 15"/>
                  <a:gd name="T16" fmla="*/ 8 w 15"/>
                  <a:gd name="T17" fmla="*/ 8 h 15"/>
                  <a:gd name="T18" fmla="*/ 12 w 15"/>
                  <a:gd name="T19" fmla="*/ 10 h 15"/>
                  <a:gd name="T20" fmla="*/ 13 w 15"/>
                  <a:gd name="T21" fmla="*/ 10 h 15"/>
                  <a:gd name="T22" fmla="*/ 14 w 15"/>
                  <a:gd name="T23" fmla="*/ 11 h 15"/>
                  <a:gd name="T24" fmla="*/ 15 w 15"/>
                  <a:gd name="T25" fmla="*/ 14 h 15"/>
                  <a:gd name="T26" fmla="*/ 12 w 15"/>
                  <a:gd name="T27" fmla="*/ 15 h 15"/>
                  <a:gd name="T28" fmla="*/ 8 w 15"/>
                  <a:gd name="T29" fmla="*/ 15 h 15"/>
                  <a:gd name="T30" fmla="*/ 5 w 15"/>
                  <a:gd name="T31" fmla="*/ 13 h 15"/>
                  <a:gd name="T32" fmla="*/ 3 w 15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5">
                    <a:moveTo>
                      <a:pt x="3" y="12"/>
                    </a:moveTo>
                    <a:cubicBezTo>
                      <a:pt x="2" y="10"/>
                      <a:pt x="1" y="8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4"/>
                      <a:pt x="6" y="6"/>
                      <a:pt x="6" y="7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9" y="10"/>
                      <a:pt x="10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1"/>
                      <a:pt x="14" y="11"/>
                    </a:cubicBezTo>
                    <a:cubicBezTo>
                      <a:pt x="15" y="12"/>
                      <a:pt x="15" y="13"/>
                      <a:pt x="15" y="14"/>
                    </a:cubicBezTo>
                    <a:cubicBezTo>
                      <a:pt x="14" y="15"/>
                      <a:pt x="13" y="15"/>
                      <a:pt x="12" y="15"/>
                    </a:cubicBezTo>
                    <a:cubicBezTo>
                      <a:pt x="11" y="15"/>
                      <a:pt x="9" y="15"/>
                      <a:pt x="8" y="15"/>
                    </a:cubicBezTo>
                    <a:cubicBezTo>
                      <a:pt x="7" y="14"/>
                      <a:pt x="6" y="14"/>
                      <a:pt x="5" y="13"/>
                    </a:cubicBezTo>
                    <a:cubicBezTo>
                      <a:pt x="4" y="13"/>
                      <a:pt x="4" y="12"/>
                      <a:pt x="3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2" name="Rectangle 415"/>
            <p:cNvSpPr>
              <a:spLocks noChangeArrowheads="1"/>
            </p:cNvSpPr>
            <p:nvPr/>
          </p:nvSpPr>
          <p:spPr bwMode="gray">
            <a:xfrm>
              <a:off x="4916225" y="1735138"/>
              <a:ext cx="130175" cy="254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416"/>
            <p:cNvSpPr>
              <a:spLocks/>
            </p:cNvSpPr>
            <p:nvPr/>
          </p:nvSpPr>
          <p:spPr bwMode="gray">
            <a:xfrm>
              <a:off x="4951150" y="1744663"/>
              <a:ext cx="57150" cy="31750"/>
            </a:xfrm>
            <a:custGeom>
              <a:avLst/>
              <a:gdLst>
                <a:gd name="T0" fmla="*/ 13 w 18"/>
                <a:gd name="T1" fmla="*/ 10 h 10"/>
                <a:gd name="T2" fmla="*/ 5 w 18"/>
                <a:gd name="T3" fmla="*/ 10 h 10"/>
                <a:gd name="T4" fmla="*/ 0 w 18"/>
                <a:gd name="T5" fmla="*/ 5 h 10"/>
                <a:gd name="T6" fmla="*/ 5 w 18"/>
                <a:gd name="T7" fmla="*/ 0 h 10"/>
                <a:gd name="T8" fmla="*/ 13 w 18"/>
                <a:gd name="T9" fmla="*/ 0 h 10"/>
                <a:gd name="T10" fmla="*/ 18 w 18"/>
                <a:gd name="T11" fmla="*/ 5 h 10"/>
                <a:gd name="T12" fmla="*/ 13 w 1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8" y="3"/>
                    <a:pt x="18" y="5"/>
                  </a:cubicBezTo>
                  <a:cubicBezTo>
                    <a:pt x="18" y="8"/>
                    <a:pt x="16" y="10"/>
                    <a:pt x="13" y="1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Rectangle 417"/>
            <p:cNvSpPr>
              <a:spLocks noChangeArrowheads="1"/>
            </p:cNvSpPr>
            <p:nvPr/>
          </p:nvSpPr>
          <p:spPr bwMode="gray">
            <a:xfrm>
              <a:off x="4973375" y="1760538"/>
              <a:ext cx="28575" cy="952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2296" name="Gruppieren 12295"/>
          <p:cNvGrpSpPr/>
          <p:nvPr/>
        </p:nvGrpSpPr>
        <p:grpSpPr bwMode="gray">
          <a:xfrm>
            <a:off x="4644008" y="2499742"/>
            <a:ext cx="836786" cy="518588"/>
            <a:chOff x="4644008" y="2499742"/>
            <a:chExt cx="836786" cy="518588"/>
          </a:xfrm>
        </p:grpSpPr>
        <p:sp>
          <p:nvSpPr>
            <p:cNvPr id="604" name="Rectangle 8"/>
            <p:cNvSpPr>
              <a:spLocks noChangeArrowheads="1"/>
            </p:cNvSpPr>
            <p:nvPr/>
          </p:nvSpPr>
          <p:spPr bwMode="gray">
            <a:xfrm>
              <a:off x="5149877" y="2499742"/>
              <a:ext cx="330917" cy="198007"/>
            </a:xfrm>
            <a:prstGeom prst="rect">
              <a:avLst/>
            </a:prstGeom>
            <a:solidFill>
              <a:srgbClr val="073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5" name="Rectangle 9"/>
            <p:cNvSpPr>
              <a:spLocks noChangeArrowheads="1"/>
            </p:cNvSpPr>
            <p:nvPr/>
          </p:nvSpPr>
          <p:spPr bwMode="gray">
            <a:xfrm>
              <a:off x="5172932" y="2524154"/>
              <a:ext cx="279381" cy="14782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6" name="Rectangle 10"/>
            <p:cNvSpPr>
              <a:spLocks noChangeArrowheads="1"/>
            </p:cNvSpPr>
            <p:nvPr/>
          </p:nvSpPr>
          <p:spPr bwMode="gray">
            <a:xfrm>
              <a:off x="4667064" y="2499742"/>
              <a:ext cx="329561" cy="198007"/>
            </a:xfrm>
            <a:prstGeom prst="rect">
              <a:avLst/>
            </a:prstGeom>
            <a:solidFill>
              <a:srgbClr val="073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7" name="Rectangle 11"/>
            <p:cNvSpPr>
              <a:spLocks noChangeArrowheads="1"/>
            </p:cNvSpPr>
            <p:nvPr/>
          </p:nvSpPr>
          <p:spPr bwMode="gray">
            <a:xfrm>
              <a:off x="4688764" y="2524154"/>
              <a:ext cx="282093" cy="14782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8" name="Rectangle 12"/>
            <p:cNvSpPr>
              <a:spLocks noChangeArrowheads="1"/>
            </p:cNvSpPr>
            <p:nvPr/>
          </p:nvSpPr>
          <p:spPr bwMode="gray">
            <a:xfrm>
              <a:off x="4653502" y="2870503"/>
              <a:ext cx="817799" cy="6781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9" name="Rectangle 13"/>
            <p:cNvSpPr>
              <a:spLocks noChangeArrowheads="1"/>
            </p:cNvSpPr>
            <p:nvPr/>
          </p:nvSpPr>
          <p:spPr bwMode="gray">
            <a:xfrm>
              <a:off x="4644008" y="2896271"/>
              <a:ext cx="836786" cy="10849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0" name="Rectangle 14"/>
            <p:cNvSpPr>
              <a:spLocks noChangeArrowheads="1"/>
            </p:cNvSpPr>
            <p:nvPr/>
          </p:nvSpPr>
          <p:spPr bwMode="gray">
            <a:xfrm>
              <a:off x="5448245" y="2787774"/>
              <a:ext cx="32549" cy="216994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1" name="Rectangle 15"/>
            <p:cNvSpPr>
              <a:spLocks noChangeArrowheads="1"/>
            </p:cNvSpPr>
            <p:nvPr/>
          </p:nvSpPr>
          <p:spPr bwMode="gray">
            <a:xfrm>
              <a:off x="5438751" y="2999343"/>
              <a:ext cx="16275" cy="1898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2" name="Rectangle 16"/>
            <p:cNvSpPr>
              <a:spLocks noChangeArrowheads="1"/>
            </p:cNvSpPr>
            <p:nvPr/>
          </p:nvSpPr>
          <p:spPr bwMode="gray">
            <a:xfrm>
              <a:off x="4667064" y="2999343"/>
              <a:ext cx="18987" cy="1898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3" name="Rectangle 17"/>
            <p:cNvSpPr>
              <a:spLocks noChangeArrowheads="1"/>
            </p:cNvSpPr>
            <p:nvPr/>
          </p:nvSpPr>
          <p:spPr bwMode="gray">
            <a:xfrm>
              <a:off x="5266512" y="2844735"/>
              <a:ext cx="181733" cy="29837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4" name="Freeform 18"/>
            <p:cNvSpPr>
              <a:spLocks/>
            </p:cNvSpPr>
            <p:nvPr/>
          </p:nvSpPr>
          <p:spPr bwMode="gray">
            <a:xfrm>
              <a:off x="4656214" y="2828460"/>
              <a:ext cx="634709" cy="141046"/>
            </a:xfrm>
            <a:custGeom>
              <a:avLst/>
              <a:gdLst>
                <a:gd name="T0" fmla="*/ 0 w 468"/>
                <a:gd name="T1" fmla="*/ 104 h 104"/>
                <a:gd name="T2" fmla="*/ 15 w 468"/>
                <a:gd name="T3" fmla="*/ 10 h 104"/>
                <a:gd name="T4" fmla="*/ 468 w 468"/>
                <a:gd name="T5" fmla="*/ 0 h 104"/>
                <a:gd name="T6" fmla="*/ 468 w 468"/>
                <a:gd name="T7" fmla="*/ 86 h 104"/>
                <a:gd name="T8" fmla="*/ 81 w 468"/>
                <a:gd name="T9" fmla="*/ 86 h 104"/>
                <a:gd name="T10" fmla="*/ 0 w 468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8" h="104">
                  <a:moveTo>
                    <a:pt x="0" y="104"/>
                  </a:moveTo>
                  <a:lnTo>
                    <a:pt x="15" y="10"/>
                  </a:lnTo>
                  <a:lnTo>
                    <a:pt x="468" y="0"/>
                  </a:lnTo>
                  <a:lnTo>
                    <a:pt x="468" y="86"/>
                  </a:lnTo>
                  <a:lnTo>
                    <a:pt x="81" y="8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17" name="Gruppieren 616"/>
          <p:cNvGrpSpPr/>
          <p:nvPr/>
        </p:nvGrpSpPr>
        <p:grpSpPr bwMode="gray">
          <a:xfrm>
            <a:off x="4644008" y="3111810"/>
            <a:ext cx="836786" cy="518588"/>
            <a:chOff x="4644008" y="2499742"/>
            <a:chExt cx="836786" cy="518588"/>
          </a:xfrm>
        </p:grpSpPr>
        <p:sp>
          <p:nvSpPr>
            <p:cNvPr id="643" name="Rectangle 8"/>
            <p:cNvSpPr>
              <a:spLocks noChangeArrowheads="1"/>
            </p:cNvSpPr>
            <p:nvPr/>
          </p:nvSpPr>
          <p:spPr bwMode="gray">
            <a:xfrm>
              <a:off x="5149877" y="2499742"/>
              <a:ext cx="330917" cy="198007"/>
            </a:xfrm>
            <a:prstGeom prst="rect">
              <a:avLst/>
            </a:prstGeom>
            <a:solidFill>
              <a:srgbClr val="073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7" name="Rectangle 9"/>
            <p:cNvSpPr>
              <a:spLocks noChangeArrowheads="1"/>
            </p:cNvSpPr>
            <p:nvPr/>
          </p:nvSpPr>
          <p:spPr bwMode="gray">
            <a:xfrm>
              <a:off x="5172932" y="2524154"/>
              <a:ext cx="279381" cy="14782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8" name="Rectangle 10"/>
            <p:cNvSpPr>
              <a:spLocks noChangeArrowheads="1"/>
            </p:cNvSpPr>
            <p:nvPr/>
          </p:nvSpPr>
          <p:spPr bwMode="gray">
            <a:xfrm>
              <a:off x="4667064" y="2499742"/>
              <a:ext cx="329561" cy="198007"/>
            </a:xfrm>
            <a:prstGeom prst="rect">
              <a:avLst/>
            </a:prstGeom>
            <a:solidFill>
              <a:srgbClr val="073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4" name="Rectangle 11"/>
            <p:cNvSpPr>
              <a:spLocks noChangeArrowheads="1"/>
            </p:cNvSpPr>
            <p:nvPr/>
          </p:nvSpPr>
          <p:spPr bwMode="gray">
            <a:xfrm>
              <a:off x="4688764" y="2524154"/>
              <a:ext cx="282093" cy="14782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2" name="Rectangle 12"/>
            <p:cNvSpPr>
              <a:spLocks noChangeArrowheads="1"/>
            </p:cNvSpPr>
            <p:nvPr/>
          </p:nvSpPr>
          <p:spPr bwMode="gray">
            <a:xfrm>
              <a:off x="4653502" y="2870503"/>
              <a:ext cx="817799" cy="6781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4" name="Rectangle 13"/>
            <p:cNvSpPr>
              <a:spLocks noChangeArrowheads="1"/>
            </p:cNvSpPr>
            <p:nvPr/>
          </p:nvSpPr>
          <p:spPr bwMode="gray">
            <a:xfrm>
              <a:off x="4644008" y="2896271"/>
              <a:ext cx="836786" cy="10849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6" name="Rectangle 14"/>
            <p:cNvSpPr>
              <a:spLocks noChangeArrowheads="1"/>
            </p:cNvSpPr>
            <p:nvPr/>
          </p:nvSpPr>
          <p:spPr bwMode="gray">
            <a:xfrm>
              <a:off x="5448245" y="2787774"/>
              <a:ext cx="32549" cy="216994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8" name="Rectangle 15"/>
            <p:cNvSpPr>
              <a:spLocks noChangeArrowheads="1"/>
            </p:cNvSpPr>
            <p:nvPr/>
          </p:nvSpPr>
          <p:spPr bwMode="gray">
            <a:xfrm>
              <a:off x="5438751" y="2999343"/>
              <a:ext cx="16275" cy="1898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3" name="Rectangle 16"/>
            <p:cNvSpPr>
              <a:spLocks noChangeArrowheads="1"/>
            </p:cNvSpPr>
            <p:nvPr/>
          </p:nvSpPr>
          <p:spPr bwMode="gray">
            <a:xfrm>
              <a:off x="4667064" y="2999343"/>
              <a:ext cx="18987" cy="1898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4" name="Rectangle 17"/>
            <p:cNvSpPr>
              <a:spLocks noChangeArrowheads="1"/>
            </p:cNvSpPr>
            <p:nvPr/>
          </p:nvSpPr>
          <p:spPr bwMode="gray">
            <a:xfrm>
              <a:off x="5266512" y="2844735"/>
              <a:ext cx="181733" cy="29837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5" name="Freeform 18"/>
            <p:cNvSpPr>
              <a:spLocks/>
            </p:cNvSpPr>
            <p:nvPr/>
          </p:nvSpPr>
          <p:spPr bwMode="gray">
            <a:xfrm>
              <a:off x="4656214" y="2828460"/>
              <a:ext cx="634709" cy="141046"/>
            </a:xfrm>
            <a:custGeom>
              <a:avLst/>
              <a:gdLst>
                <a:gd name="T0" fmla="*/ 0 w 468"/>
                <a:gd name="T1" fmla="*/ 104 h 104"/>
                <a:gd name="T2" fmla="*/ 15 w 468"/>
                <a:gd name="T3" fmla="*/ 10 h 104"/>
                <a:gd name="T4" fmla="*/ 468 w 468"/>
                <a:gd name="T5" fmla="*/ 0 h 104"/>
                <a:gd name="T6" fmla="*/ 468 w 468"/>
                <a:gd name="T7" fmla="*/ 86 h 104"/>
                <a:gd name="T8" fmla="*/ 81 w 468"/>
                <a:gd name="T9" fmla="*/ 86 h 104"/>
                <a:gd name="T10" fmla="*/ 0 w 468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8" h="104">
                  <a:moveTo>
                    <a:pt x="0" y="104"/>
                  </a:moveTo>
                  <a:lnTo>
                    <a:pt x="15" y="10"/>
                  </a:lnTo>
                  <a:lnTo>
                    <a:pt x="468" y="0"/>
                  </a:lnTo>
                  <a:lnTo>
                    <a:pt x="468" y="86"/>
                  </a:lnTo>
                  <a:lnTo>
                    <a:pt x="81" y="8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796" name="Gruppieren 795"/>
          <p:cNvGrpSpPr/>
          <p:nvPr/>
        </p:nvGrpSpPr>
        <p:grpSpPr bwMode="gray">
          <a:xfrm>
            <a:off x="4644008" y="3759882"/>
            <a:ext cx="836786" cy="518588"/>
            <a:chOff x="4644008" y="2499742"/>
            <a:chExt cx="836786" cy="518588"/>
          </a:xfrm>
        </p:grpSpPr>
        <p:sp>
          <p:nvSpPr>
            <p:cNvPr id="811" name="Rectangle 8"/>
            <p:cNvSpPr>
              <a:spLocks noChangeArrowheads="1"/>
            </p:cNvSpPr>
            <p:nvPr/>
          </p:nvSpPr>
          <p:spPr bwMode="gray">
            <a:xfrm>
              <a:off x="5149877" y="2499742"/>
              <a:ext cx="330917" cy="198007"/>
            </a:xfrm>
            <a:prstGeom prst="rect">
              <a:avLst/>
            </a:prstGeom>
            <a:solidFill>
              <a:srgbClr val="073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2" name="Rectangle 9"/>
            <p:cNvSpPr>
              <a:spLocks noChangeArrowheads="1"/>
            </p:cNvSpPr>
            <p:nvPr/>
          </p:nvSpPr>
          <p:spPr bwMode="gray">
            <a:xfrm>
              <a:off x="5172932" y="2524154"/>
              <a:ext cx="279381" cy="14782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3" name="Rectangle 10"/>
            <p:cNvSpPr>
              <a:spLocks noChangeArrowheads="1"/>
            </p:cNvSpPr>
            <p:nvPr/>
          </p:nvSpPr>
          <p:spPr bwMode="gray">
            <a:xfrm>
              <a:off x="4667064" y="2499742"/>
              <a:ext cx="329561" cy="198007"/>
            </a:xfrm>
            <a:prstGeom prst="rect">
              <a:avLst/>
            </a:prstGeom>
            <a:solidFill>
              <a:srgbClr val="0735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4" name="Rectangle 11"/>
            <p:cNvSpPr>
              <a:spLocks noChangeArrowheads="1"/>
            </p:cNvSpPr>
            <p:nvPr/>
          </p:nvSpPr>
          <p:spPr bwMode="gray">
            <a:xfrm>
              <a:off x="4688764" y="2524154"/>
              <a:ext cx="282093" cy="14782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5" name="Rectangle 12"/>
            <p:cNvSpPr>
              <a:spLocks noChangeArrowheads="1"/>
            </p:cNvSpPr>
            <p:nvPr/>
          </p:nvSpPr>
          <p:spPr bwMode="gray">
            <a:xfrm>
              <a:off x="4653502" y="2870503"/>
              <a:ext cx="817799" cy="6781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6" name="Rectangle 13"/>
            <p:cNvSpPr>
              <a:spLocks noChangeArrowheads="1"/>
            </p:cNvSpPr>
            <p:nvPr/>
          </p:nvSpPr>
          <p:spPr bwMode="gray">
            <a:xfrm>
              <a:off x="4644008" y="2896271"/>
              <a:ext cx="836786" cy="10849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7" name="Rectangle 14"/>
            <p:cNvSpPr>
              <a:spLocks noChangeArrowheads="1"/>
            </p:cNvSpPr>
            <p:nvPr/>
          </p:nvSpPr>
          <p:spPr bwMode="gray">
            <a:xfrm>
              <a:off x="5448245" y="2787774"/>
              <a:ext cx="32549" cy="216994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8" name="Rectangle 15"/>
            <p:cNvSpPr>
              <a:spLocks noChangeArrowheads="1"/>
            </p:cNvSpPr>
            <p:nvPr/>
          </p:nvSpPr>
          <p:spPr bwMode="gray">
            <a:xfrm>
              <a:off x="5438751" y="2999343"/>
              <a:ext cx="16275" cy="1898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9" name="Rectangle 16"/>
            <p:cNvSpPr>
              <a:spLocks noChangeArrowheads="1"/>
            </p:cNvSpPr>
            <p:nvPr/>
          </p:nvSpPr>
          <p:spPr bwMode="gray">
            <a:xfrm>
              <a:off x="4667064" y="2999343"/>
              <a:ext cx="18987" cy="18987"/>
            </a:xfrm>
            <a:prstGeom prst="rect">
              <a:avLst/>
            </a:prstGeom>
            <a:solidFill>
              <a:srgbClr val="634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0" name="Rectangle 17"/>
            <p:cNvSpPr>
              <a:spLocks noChangeArrowheads="1"/>
            </p:cNvSpPr>
            <p:nvPr/>
          </p:nvSpPr>
          <p:spPr bwMode="gray">
            <a:xfrm>
              <a:off x="5266512" y="2844735"/>
              <a:ext cx="181733" cy="29837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1" name="Freeform 18"/>
            <p:cNvSpPr>
              <a:spLocks/>
            </p:cNvSpPr>
            <p:nvPr/>
          </p:nvSpPr>
          <p:spPr bwMode="gray">
            <a:xfrm>
              <a:off x="4656214" y="2828460"/>
              <a:ext cx="634709" cy="141046"/>
            </a:xfrm>
            <a:custGeom>
              <a:avLst/>
              <a:gdLst>
                <a:gd name="T0" fmla="*/ 0 w 468"/>
                <a:gd name="T1" fmla="*/ 104 h 104"/>
                <a:gd name="T2" fmla="*/ 15 w 468"/>
                <a:gd name="T3" fmla="*/ 10 h 104"/>
                <a:gd name="T4" fmla="*/ 468 w 468"/>
                <a:gd name="T5" fmla="*/ 0 h 104"/>
                <a:gd name="T6" fmla="*/ 468 w 468"/>
                <a:gd name="T7" fmla="*/ 86 h 104"/>
                <a:gd name="T8" fmla="*/ 81 w 468"/>
                <a:gd name="T9" fmla="*/ 86 h 104"/>
                <a:gd name="T10" fmla="*/ 0 w 468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8" h="104">
                  <a:moveTo>
                    <a:pt x="0" y="104"/>
                  </a:moveTo>
                  <a:lnTo>
                    <a:pt x="15" y="10"/>
                  </a:lnTo>
                  <a:lnTo>
                    <a:pt x="468" y="0"/>
                  </a:lnTo>
                  <a:lnTo>
                    <a:pt x="468" y="86"/>
                  </a:lnTo>
                  <a:lnTo>
                    <a:pt x="81" y="8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1E19ED71-B2EA-4312-8CDB-8EC02A841006}"/>
              </a:ext>
            </a:extLst>
          </p:cNvPr>
          <p:cNvGrpSpPr/>
          <p:nvPr>
            <p:custDataLst>
              <p:tags r:id="rId40"/>
            </p:custDataLst>
          </p:nvPr>
        </p:nvGrpSpPr>
        <p:grpSpPr bwMode="gray">
          <a:xfrm>
            <a:off x="4817800" y="3694113"/>
            <a:ext cx="228600" cy="114300"/>
            <a:chOff x="4817800" y="3694113"/>
            <a:chExt cx="228600" cy="114300"/>
          </a:xfrm>
        </p:grpSpPr>
        <p:grpSp>
          <p:nvGrpSpPr>
            <p:cNvPr id="646" name="Gruppieren 645"/>
            <p:cNvGrpSpPr/>
            <p:nvPr/>
          </p:nvGrpSpPr>
          <p:grpSpPr bwMode="gray">
            <a:xfrm>
              <a:off x="4817800" y="3706813"/>
              <a:ext cx="101600" cy="101600"/>
              <a:chOff x="4817800" y="3706813"/>
              <a:chExt cx="101600" cy="101600"/>
            </a:xfrm>
          </p:grpSpPr>
          <p:sp>
            <p:nvSpPr>
              <p:cNvPr id="22770" name="Freeform 366"/>
              <p:cNvSpPr>
                <a:spLocks/>
              </p:cNvSpPr>
              <p:nvPr/>
            </p:nvSpPr>
            <p:spPr bwMode="gray">
              <a:xfrm>
                <a:off x="4817800" y="3706813"/>
                <a:ext cx="98425" cy="101600"/>
              </a:xfrm>
              <a:custGeom>
                <a:avLst/>
                <a:gdLst>
                  <a:gd name="T0" fmla="*/ 1 w 31"/>
                  <a:gd name="T1" fmla="*/ 1 h 32"/>
                  <a:gd name="T2" fmla="*/ 1 w 31"/>
                  <a:gd name="T3" fmla="*/ 0 h 32"/>
                  <a:gd name="T4" fmla="*/ 4 w 31"/>
                  <a:gd name="T5" fmla="*/ 1 h 32"/>
                  <a:gd name="T6" fmla="*/ 5 w 31"/>
                  <a:gd name="T7" fmla="*/ 3 h 32"/>
                  <a:gd name="T8" fmla="*/ 5 w 31"/>
                  <a:gd name="T9" fmla="*/ 8 h 32"/>
                  <a:gd name="T10" fmla="*/ 7 w 31"/>
                  <a:gd name="T11" fmla="*/ 14 h 32"/>
                  <a:gd name="T12" fmla="*/ 9 w 31"/>
                  <a:gd name="T13" fmla="*/ 16 h 32"/>
                  <a:gd name="T14" fmla="*/ 12 w 31"/>
                  <a:gd name="T15" fmla="*/ 20 h 32"/>
                  <a:gd name="T16" fmla="*/ 14 w 31"/>
                  <a:gd name="T17" fmla="*/ 22 h 32"/>
                  <a:gd name="T18" fmla="*/ 19 w 31"/>
                  <a:gd name="T19" fmla="*/ 25 h 32"/>
                  <a:gd name="T20" fmla="*/ 25 w 31"/>
                  <a:gd name="T21" fmla="*/ 27 h 32"/>
                  <a:gd name="T22" fmla="*/ 28 w 31"/>
                  <a:gd name="T23" fmla="*/ 27 h 32"/>
                  <a:gd name="T24" fmla="*/ 30 w 31"/>
                  <a:gd name="T25" fmla="*/ 31 h 32"/>
                  <a:gd name="T26" fmla="*/ 28 w 31"/>
                  <a:gd name="T27" fmla="*/ 32 h 32"/>
                  <a:gd name="T28" fmla="*/ 22 w 31"/>
                  <a:gd name="T29" fmla="*/ 31 h 32"/>
                  <a:gd name="T30" fmla="*/ 15 w 31"/>
                  <a:gd name="T31" fmla="*/ 29 h 32"/>
                  <a:gd name="T32" fmla="*/ 12 w 31"/>
                  <a:gd name="T33" fmla="*/ 26 h 32"/>
                  <a:gd name="T34" fmla="*/ 10 w 31"/>
                  <a:gd name="T35" fmla="*/ 25 h 32"/>
                  <a:gd name="T36" fmla="*/ 7 w 31"/>
                  <a:gd name="T37" fmla="*/ 22 h 32"/>
                  <a:gd name="T38" fmla="*/ 5 w 31"/>
                  <a:gd name="T39" fmla="*/ 20 h 32"/>
                  <a:gd name="T40" fmla="*/ 2 w 31"/>
                  <a:gd name="T41" fmla="*/ 14 h 32"/>
                  <a:gd name="T42" fmla="*/ 0 w 31"/>
                  <a:gd name="T43" fmla="*/ 9 h 32"/>
                  <a:gd name="T44" fmla="*/ 0 w 31"/>
                  <a:gd name="T45" fmla="*/ 5 h 32"/>
                  <a:gd name="T46" fmla="*/ 0 w 31"/>
                  <a:gd name="T47" fmla="*/ 3 h 32"/>
                  <a:gd name="T48" fmla="*/ 0 w 31"/>
                  <a:gd name="T49" fmla="*/ 1 h 32"/>
                  <a:gd name="T50" fmla="*/ 0 w 31"/>
                  <a:gd name="T51" fmla="*/ 1 h 32"/>
                  <a:gd name="T52" fmla="*/ 1 w 31"/>
                  <a:gd name="T5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3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5"/>
                      <a:pt x="5" y="6"/>
                      <a:pt x="5" y="8"/>
                    </a:cubicBezTo>
                    <a:cubicBezTo>
                      <a:pt x="6" y="10"/>
                      <a:pt x="6" y="12"/>
                      <a:pt x="7" y="14"/>
                    </a:cubicBezTo>
                    <a:cubicBezTo>
                      <a:pt x="8" y="15"/>
                      <a:pt x="8" y="16"/>
                      <a:pt x="9" y="16"/>
                    </a:cubicBezTo>
                    <a:cubicBezTo>
                      <a:pt x="10" y="18"/>
                      <a:pt x="11" y="19"/>
                      <a:pt x="12" y="20"/>
                    </a:cubicBezTo>
                    <a:cubicBezTo>
                      <a:pt x="13" y="21"/>
                      <a:pt x="13" y="21"/>
                      <a:pt x="14" y="22"/>
                    </a:cubicBezTo>
                    <a:cubicBezTo>
                      <a:pt x="15" y="23"/>
                      <a:pt x="17" y="24"/>
                      <a:pt x="19" y="25"/>
                    </a:cubicBezTo>
                    <a:cubicBezTo>
                      <a:pt x="21" y="26"/>
                      <a:pt x="23" y="26"/>
                      <a:pt x="25" y="27"/>
                    </a:cubicBezTo>
                    <a:cubicBezTo>
                      <a:pt x="26" y="27"/>
                      <a:pt x="27" y="27"/>
                      <a:pt x="28" y="27"/>
                    </a:cubicBezTo>
                    <a:cubicBezTo>
                      <a:pt x="30" y="27"/>
                      <a:pt x="31" y="29"/>
                      <a:pt x="30" y="31"/>
                    </a:cubicBezTo>
                    <a:cubicBezTo>
                      <a:pt x="29" y="32"/>
                      <a:pt x="28" y="32"/>
                      <a:pt x="28" y="32"/>
                    </a:cubicBezTo>
                    <a:cubicBezTo>
                      <a:pt x="26" y="32"/>
                      <a:pt x="24" y="32"/>
                      <a:pt x="22" y="31"/>
                    </a:cubicBezTo>
                    <a:cubicBezTo>
                      <a:pt x="20" y="31"/>
                      <a:pt x="17" y="30"/>
                      <a:pt x="15" y="29"/>
                    </a:cubicBezTo>
                    <a:cubicBezTo>
                      <a:pt x="14" y="28"/>
                      <a:pt x="13" y="27"/>
                      <a:pt x="12" y="26"/>
                    </a:cubicBezTo>
                    <a:cubicBezTo>
                      <a:pt x="11" y="26"/>
                      <a:pt x="10" y="25"/>
                      <a:pt x="10" y="25"/>
                    </a:cubicBezTo>
                    <a:cubicBezTo>
                      <a:pt x="9" y="24"/>
                      <a:pt x="8" y="23"/>
                      <a:pt x="7" y="22"/>
                    </a:cubicBezTo>
                    <a:cubicBezTo>
                      <a:pt x="6" y="22"/>
                      <a:pt x="6" y="21"/>
                      <a:pt x="5" y="20"/>
                    </a:cubicBezTo>
                    <a:cubicBezTo>
                      <a:pt x="4" y="18"/>
                      <a:pt x="3" y="16"/>
                      <a:pt x="2" y="14"/>
                    </a:cubicBezTo>
                    <a:cubicBezTo>
                      <a:pt x="1" y="12"/>
                      <a:pt x="1" y="11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71" name="Freeform 367"/>
              <p:cNvSpPr>
                <a:spLocks/>
              </p:cNvSpPr>
              <p:nvPr/>
            </p:nvSpPr>
            <p:spPr bwMode="gray">
              <a:xfrm>
                <a:off x="4843200" y="3706813"/>
                <a:ext cx="73025" cy="73025"/>
              </a:xfrm>
              <a:custGeom>
                <a:avLst/>
                <a:gdLst>
                  <a:gd name="T0" fmla="*/ 6 w 23"/>
                  <a:gd name="T1" fmla="*/ 17 h 23"/>
                  <a:gd name="T2" fmla="*/ 4 w 23"/>
                  <a:gd name="T3" fmla="*/ 15 h 23"/>
                  <a:gd name="T4" fmla="*/ 1 w 23"/>
                  <a:gd name="T5" fmla="*/ 10 h 23"/>
                  <a:gd name="T6" fmla="*/ 0 w 23"/>
                  <a:gd name="T7" fmla="*/ 5 h 23"/>
                  <a:gd name="T8" fmla="*/ 0 w 23"/>
                  <a:gd name="T9" fmla="*/ 2 h 23"/>
                  <a:gd name="T10" fmla="*/ 2 w 23"/>
                  <a:gd name="T11" fmla="*/ 0 h 23"/>
                  <a:gd name="T12" fmla="*/ 4 w 23"/>
                  <a:gd name="T13" fmla="*/ 0 h 23"/>
                  <a:gd name="T14" fmla="*/ 5 w 23"/>
                  <a:gd name="T15" fmla="*/ 3 h 23"/>
                  <a:gd name="T16" fmla="*/ 6 w 23"/>
                  <a:gd name="T17" fmla="*/ 8 h 23"/>
                  <a:gd name="T18" fmla="*/ 8 w 23"/>
                  <a:gd name="T19" fmla="*/ 11 h 23"/>
                  <a:gd name="T20" fmla="*/ 10 w 23"/>
                  <a:gd name="T21" fmla="*/ 14 h 23"/>
                  <a:gd name="T22" fmla="*/ 14 w 23"/>
                  <a:gd name="T23" fmla="*/ 17 h 23"/>
                  <a:gd name="T24" fmla="*/ 19 w 23"/>
                  <a:gd name="T25" fmla="*/ 18 h 23"/>
                  <a:gd name="T26" fmla="*/ 20 w 23"/>
                  <a:gd name="T27" fmla="*/ 18 h 23"/>
                  <a:gd name="T28" fmla="*/ 22 w 23"/>
                  <a:gd name="T29" fmla="*/ 19 h 23"/>
                  <a:gd name="T30" fmla="*/ 23 w 23"/>
                  <a:gd name="T31" fmla="*/ 21 h 23"/>
                  <a:gd name="T32" fmla="*/ 22 w 23"/>
                  <a:gd name="T33" fmla="*/ 23 h 23"/>
                  <a:gd name="T34" fmla="*/ 20 w 23"/>
                  <a:gd name="T35" fmla="*/ 23 h 23"/>
                  <a:gd name="T36" fmla="*/ 15 w 23"/>
                  <a:gd name="T37" fmla="*/ 23 h 23"/>
                  <a:gd name="T38" fmla="*/ 10 w 23"/>
                  <a:gd name="T39" fmla="*/ 20 h 23"/>
                  <a:gd name="T40" fmla="*/ 8 w 23"/>
                  <a:gd name="T41" fmla="*/ 19 h 23"/>
                  <a:gd name="T42" fmla="*/ 6 w 23"/>
                  <a:gd name="T4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6" y="17"/>
                    </a:moveTo>
                    <a:cubicBezTo>
                      <a:pt x="5" y="16"/>
                      <a:pt x="5" y="16"/>
                      <a:pt x="4" y="15"/>
                    </a:cubicBezTo>
                    <a:cubicBezTo>
                      <a:pt x="3" y="13"/>
                      <a:pt x="2" y="12"/>
                      <a:pt x="1" y="10"/>
                    </a:cubicBezTo>
                    <a:cubicBezTo>
                      <a:pt x="1" y="8"/>
                      <a:pt x="1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4"/>
                      <a:pt x="6" y="6"/>
                      <a:pt x="6" y="8"/>
                    </a:cubicBezTo>
                    <a:cubicBezTo>
                      <a:pt x="7" y="9"/>
                      <a:pt x="7" y="10"/>
                      <a:pt x="8" y="11"/>
                    </a:cubicBezTo>
                    <a:cubicBezTo>
                      <a:pt x="9" y="12"/>
                      <a:pt x="9" y="13"/>
                      <a:pt x="10" y="14"/>
                    </a:cubicBezTo>
                    <a:cubicBezTo>
                      <a:pt x="11" y="15"/>
                      <a:pt x="13" y="16"/>
                      <a:pt x="14" y="17"/>
                    </a:cubicBezTo>
                    <a:cubicBezTo>
                      <a:pt x="16" y="17"/>
                      <a:pt x="17" y="18"/>
                      <a:pt x="19" y="18"/>
                    </a:cubicBezTo>
                    <a:cubicBezTo>
                      <a:pt x="19" y="18"/>
                      <a:pt x="20" y="18"/>
                      <a:pt x="20" y="18"/>
                    </a:cubicBezTo>
                    <a:cubicBezTo>
                      <a:pt x="21" y="18"/>
                      <a:pt x="22" y="18"/>
                      <a:pt x="22" y="19"/>
                    </a:cubicBezTo>
                    <a:cubicBezTo>
                      <a:pt x="23" y="19"/>
                      <a:pt x="23" y="20"/>
                      <a:pt x="23" y="21"/>
                    </a:cubicBezTo>
                    <a:cubicBezTo>
                      <a:pt x="23" y="22"/>
                      <a:pt x="23" y="22"/>
                      <a:pt x="22" y="23"/>
                    </a:cubicBezTo>
                    <a:cubicBezTo>
                      <a:pt x="22" y="23"/>
                      <a:pt x="21" y="23"/>
                      <a:pt x="20" y="23"/>
                    </a:cubicBezTo>
                    <a:cubicBezTo>
                      <a:pt x="18" y="23"/>
                      <a:pt x="17" y="23"/>
                      <a:pt x="15" y="23"/>
                    </a:cubicBezTo>
                    <a:cubicBezTo>
                      <a:pt x="13" y="22"/>
                      <a:pt x="11" y="21"/>
                      <a:pt x="10" y="20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7" y="18"/>
                      <a:pt x="6" y="18"/>
                      <a:pt x="6" y="17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72" name="Freeform 368"/>
              <p:cNvSpPr>
                <a:spLocks/>
              </p:cNvSpPr>
              <p:nvPr/>
            </p:nvSpPr>
            <p:spPr bwMode="gray">
              <a:xfrm>
                <a:off x="4871775" y="3706813"/>
                <a:ext cx="47625" cy="47625"/>
              </a:xfrm>
              <a:custGeom>
                <a:avLst/>
                <a:gdLst>
                  <a:gd name="T0" fmla="*/ 3 w 15"/>
                  <a:gd name="T1" fmla="*/ 11 h 15"/>
                  <a:gd name="T2" fmla="*/ 0 w 15"/>
                  <a:gd name="T3" fmla="*/ 6 h 15"/>
                  <a:gd name="T4" fmla="*/ 0 w 15"/>
                  <a:gd name="T5" fmla="*/ 3 h 15"/>
                  <a:gd name="T6" fmla="*/ 0 w 15"/>
                  <a:gd name="T7" fmla="*/ 1 h 15"/>
                  <a:gd name="T8" fmla="*/ 2 w 15"/>
                  <a:gd name="T9" fmla="*/ 0 h 15"/>
                  <a:gd name="T10" fmla="*/ 4 w 15"/>
                  <a:gd name="T11" fmla="*/ 0 h 15"/>
                  <a:gd name="T12" fmla="*/ 5 w 15"/>
                  <a:gd name="T13" fmla="*/ 2 h 15"/>
                  <a:gd name="T14" fmla="*/ 6 w 15"/>
                  <a:gd name="T15" fmla="*/ 6 h 15"/>
                  <a:gd name="T16" fmla="*/ 7 w 15"/>
                  <a:gd name="T17" fmla="*/ 8 h 15"/>
                  <a:gd name="T18" fmla="*/ 11 w 15"/>
                  <a:gd name="T19" fmla="*/ 10 h 15"/>
                  <a:gd name="T20" fmla="*/ 12 w 15"/>
                  <a:gd name="T21" fmla="*/ 10 h 15"/>
                  <a:gd name="T22" fmla="*/ 14 w 15"/>
                  <a:gd name="T23" fmla="*/ 11 h 15"/>
                  <a:gd name="T24" fmla="*/ 14 w 15"/>
                  <a:gd name="T25" fmla="*/ 14 h 15"/>
                  <a:gd name="T26" fmla="*/ 12 w 15"/>
                  <a:gd name="T27" fmla="*/ 15 h 15"/>
                  <a:gd name="T28" fmla="*/ 8 w 15"/>
                  <a:gd name="T29" fmla="*/ 14 h 15"/>
                  <a:gd name="T30" fmla="*/ 5 w 15"/>
                  <a:gd name="T31" fmla="*/ 12 h 15"/>
                  <a:gd name="T32" fmla="*/ 3 w 15"/>
                  <a:gd name="T33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5">
                    <a:moveTo>
                      <a:pt x="3" y="11"/>
                    </a:moveTo>
                    <a:cubicBezTo>
                      <a:pt x="2" y="10"/>
                      <a:pt x="1" y="8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4"/>
                      <a:pt x="5" y="5"/>
                      <a:pt x="6" y="6"/>
                    </a:cubicBezTo>
                    <a:cubicBezTo>
                      <a:pt x="6" y="7"/>
                      <a:pt x="7" y="8"/>
                      <a:pt x="7" y="8"/>
                    </a:cubicBezTo>
                    <a:cubicBezTo>
                      <a:pt x="8" y="9"/>
                      <a:pt x="10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4" y="10"/>
                      <a:pt x="14" y="11"/>
                    </a:cubicBezTo>
                    <a:cubicBezTo>
                      <a:pt x="15" y="12"/>
                      <a:pt x="15" y="13"/>
                      <a:pt x="14" y="14"/>
                    </a:cubicBezTo>
                    <a:cubicBezTo>
                      <a:pt x="14" y="15"/>
                      <a:pt x="13" y="15"/>
                      <a:pt x="12" y="15"/>
                    </a:cubicBezTo>
                    <a:cubicBezTo>
                      <a:pt x="10" y="15"/>
                      <a:pt x="9" y="15"/>
                      <a:pt x="8" y="14"/>
                    </a:cubicBezTo>
                    <a:cubicBezTo>
                      <a:pt x="6" y="14"/>
                      <a:pt x="5" y="13"/>
                      <a:pt x="5" y="12"/>
                    </a:cubicBezTo>
                    <a:cubicBezTo>
                      <a:pt x="4" y="12"/>
                      <a:pt x="4" y="12"/>
                      <a:pt x="3" y="11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2809" name="Rectangle 405"/>
            <p:cNvSpPr>
              <a:spLocks noChangeArrowheads="1"/>
            </p:cNvSpPr>
            <p:nvPr/>
          </p:nvSpPr>
          <p:spPr bwMode="gray">
            <a:xfrm>
              <a:off x="4916225" y="3694113"/>
              <a:ext cx="130175" cy="254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810" name="Freeform 406"/>
            <p:cNvSpPr>
              <a:spLocks/>
            </p:cNvSpPr>
            <p:nvPr/>
          </p:nvSpPr>
          <p:spPr bwMode="gray">
            <a:xfrm>
              <a:off x="4951150" y="3703638"/>
              <a:ext cx="57150" cy="31750"/>
            </a:xfrm>
            <a:custGeom>
              <a:avLst/>
              <a:gdLst>
                <a:gd name="T0" fmla="*/ 13 w 18"/>
                <a:gd name="T1" fmla="*/ 10 h 10"/>
                <a:gd name="T2" fmla="*/ 5 w 18"/>
                <a:gd name="T3" fmla="*/ 10 h 10"/>
                <a:gd name="T4" fmla="*/ 0 w 18"/>
                <a:gd name="T5" fmla="*/ 5 h 10"/>
                <a:gd name="T6" fmla="*/ 5 w 18"/>
                <a:gd name="T7" fmla="*/ 0 h 10"/>
                <a:gd name="T8" fmla="*/ 13 w 18"/>
                <a:gd name="T9" fmla="*/ 0 h 10"/>
                <a:gd name="T10" fmla="*/ 18 w 18"/>
                <a:gd name="T11" fmla="*/ 5 h 10"/>
                <a:gd name="T12" fmla="*/ 13 w 1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8" y="2"/>
                    <a:pt x="18" y="5"/>
                  </a:cubicBezTo>
                  <a:cubicBezTo>
                    <a:pt x="18" y="8"/>
                    <a:pt x="16" y="10"/>
                    <a:pt x="13" y="1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811" name="Rectangle 407"/>
            <p:cNvSpPr>
              <a:spLocks noChangeArrowheads="1"/>
            </p:cNvSpPr>
            <p:nvPr/>
          </p:nvSpPr>
          <p:spPr bwMode="gray">
            <a:xfrm>
              <a:off x="4973375" y="3719513"/>
              <a:ext cx="28575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C5243223-4C1A-476F-AB18-6FC9E4E294A6}"/>
              </a:ext>
            </a:extLst>
          </p:cNvPr>
          <p:cNvGrpSpPr/>
          <p:nvPr>
            <p:custDataLst>
              <p:tags r:id="rId41"/>
            </p:custDataLst>
          </p:nvPr>
        </p:nvGrpSpPr>
        <p:grpSpPr bwMode="gray">
          <a:xfrm>
            <a:off x="4814625" y="3071813"/>
            <a:ext cx="231775" cy="111125"/>
            <a:chOff x="4814625" y="3071813"/>
            <a:chExt cx="231775" cy="111125"/>
          </a:xfrm>
        </p:grpSpPr>
        <p:grpSp>
          <p:nvGrpSpPr>
            <p:cNvPr id="645" name="Gruppieren 644"/>
            <p:cNvGrpSpPr/>
            <p:nvPr/>
          </p:nvGrpSpPr>
          <p:grpSpPr bwMode="gray">
            <a:xfrm>
              <a:off x="4814625" y="3078163"/>
              <a:ext cx="101600" cy="104775"/>
              <a:chOff x="4814625" y="3078163"/>
              <a:chExt cx="101600" cy="104775"/>
            </a:xfrm>
          </p:grpSpPr>
          <p:sp>
            <p:nvSpPr>
              <p:cNvPr id="22773" name="Freeform 369"/>
              <p:cNvSpPr>
                <a:spLocks/>
              </p:cNvSpPr>
              <p:nvPr/>
            </p:nvSpPr>
            <p:spPr bwMode="gray">
              <a:xfrm>
                <a:off x="4814625" y="3078163"/>
                <a:ext cx="98425" cy="104775"/>
              </a:xfrm>
              <a:custGeom>
                <a:avLst/>
                <a:gdLst>
                  <a:gd name="T0" fmla="*/ 1 w 31"/>
                  <a:gd name="T1" fmla="*/ 1 h 33"/>
                  <a:gd name="T2" fmla="*/ 1 w 31"/>
                  <a:gd name="T3" fmla="*/ 1 h 33"/>
                  <a:gd name="T4" fmla="*/ 4 w 31"/>
                  <a:gd name="T5" fmla="*/ 1 h 33"/>
                  <a:gd name="T6" fmla="*/ 5 w 31"/>
                  <a:gd name="T7" fmla="*/ 3 h 33"/>
                  <a:gd name="T8" fmla="*/ 6 w 31"/>
                  <a:gd name="T9" fmla="*/ 9 h 33"/>
                  <a:gd name="T10" fmla="*/ 8 w 31"/>
                  <a:gd name="T11" fmla="*/ 14 h 33"/>
                  <a:gd name="T12" fmla="*/ 9 w 31"/>
                  <a:gd name="T13" fmla="*/ 17 h 33"/>
                  <a:gd name="T14" fmla="*/ 12 w 31"/>
                  <a:gd name="T15" fmla="*/ 20 h 33"/>
                  <a:gd name="T16" fmla="*/ 14 w 31"/>
                  <a:gd name="T17" fmla="*/ 22 h 33"/>
                  <a:gd name="T18" fmla="*/ 19 w 31"/>
                  <a:gd name="T19" fmla="*/ 25 h 33"/>
                  <a:gd name="T20" fmla="*/ 25 w 31"/>
                  <a:gd name="T21" fmla="*/ 27 h 33"/>
                  <a:gd name="T22" fmla="*/ 28 w 31"/>
                  <a:gd name="T23" fmla="*/ 27 h 33"/>
                  <a:gd name="T24" fmla="*/ 30 w 31"/>
                  <a:gd name="T25" fmla="*/ 31 h 33"/>
                  <a:gd name="T26" fmla="*/ 28 w 31"/>
                  <a:gd name="T27" fmla="*/ 33 h 33"/>
                  <a:gd name="T28" fmla="*/ 23 w 31"/>
                  <a:gd name="T29" fmla="*/ 32 h 33"/>
                  <a:gd name="T30" fmla="*/ 15 w 31"/>
                  <a:gd name="T31" fmla="*/ 29 h 33"/>
                  <a:gd name="T32" fmla="*/ 12 w 31"/>
                  <a:gd name="T33" fmla="*/ 27 h 33"/>
                  <a:gd name="T34" fmla="*/ 10 w 31"/>
                  <a:gd name="T35" fmla="*/ 25 h 33"/>
                  <a:gd name="T36" fmla="*/ 7 w 31"/>
                  <a:gd name="T37" fmla="*/ 23 h 33"/>
                  <a:gd name="T38" fmla="*/ 6 w 31"/>
                  <a:gd name="T39" fmla="*/ 21 h 33"/>
                  <a:gd name="T40" fmla="*/ 2 w 31"/>
                  <a:gd name="T41" fmla="*/ 14 h 33"/>
                  <a:gd name="T42" fmla="*/ 1 w 31"/>
                  <a:gd name="T43" fmla="*/ 10 h 33"/>
                  <a:gd name="T44" fmla="*/ 0 w 31"/>
                  <a:gd name="T45" fmla="*/ 6 h 33"/>
                  <a:gd name="T46" fmla="*/ 0 w 31"/>
                  <a:gd name="T47" fmla="*/ 3 h 33"/>
                  <a:gd name="T48" fmla="*/ 1 w 31"/>
                  <a:gd name="T49" fmla="*/ 2 h 33"/>
                  <a:gd name="T50" fmla="*/ 1 w 31"/>
                  <a:gd name="T51" fmla="*/ 2 h 33"/>
                  <a:gd name="T52" fmla="*/ 1 w 31"/>
                  <a:gd name="T5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3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4" y="1"/>
                      <a:pt x="4" y="1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5"/>
                      <a:pt x="5" y="7"/>
                      <a:pt x="6" y="9"/>
                    </a:cubicBezTo>
                    <a:cubicBezTo>
                      <a:pt x="6" y="11"/>
                      <a:pt x="7" y="12"/>
                      <a:pt x="8" y="14"/>
                    </a:cubicBezTo>
                    <a:cubicBezTo>
                      <a:pt x="8" y="15"/>
                      <a:pt x="9" y="16"/>
                      <a:pt x="9" y="17"/>
                    </a:cubicBezTo>
                    <a:cubicBezTo>
                      <a:pt x="10" y="18"/>
                      <a:pt x="11" y="19"/>
                      <a:pt x="12" y="20"/>
                    </a:cubicBezTo>
                    <a:cubicBezTo>
                      <a:pt x="13" y="21"/>
                      <a:pt x="14" y="22"/>
                      <a:pt x="14" y="22"/>
                    </a:cubicBezTo>
                    <a:cubicBezTo>
                      <a:pt x="16" y="23"/>
                      <a:pt x="18" y="25"/>
                      <a:pt x="19" y="25"/>
                    </a:cubicBezTo>
                    <a:cubicBezTo>
                      <a:pt x="21" y="26"/>
                      <a:pt x="23" y="27"/>
                      <a:pt x="25" y="27"/>
                    </a:cubicBezTo>
                    <a:cubicBezTo>
                      <a:pt x="26" y="27"/>
                      <a:pt x="27" y="27"/>
                      <a:pt x="28" y="27"/>
                    </a:cubicBezTo>
                    <a:cubicBezTo>
                      <a:pt x="30" y="27"/>
                      <a:pt x="31" y="30"/>
                      <a:pt x="30" y="31"/>
                    </a:cubicBezTo>
                    <a:cubicBezTo>
                      <a:pt x="30" y="32"/>
                      <a:pt x="29" y="33"/>
                      <a:pt x="28" y="33"/>
                    </a:cubicBezTo>
                    <a:cubicBezTo>
                      <a:pt x="26" y="32"/>
                      <a:pt x="24" y="32"/>
                      <a:pt x="23" y="32"/>
                    </a:cubicBezTo>
                    <a:cubicBezTo>
                      <a:pt x="20" y="31"/>
                      <a:pt x="17" y="30"/>
                      <a:pt x="15" y="29"/>
                    </a:cubicBezTo>
                    <a:cubicBezTo>
                      <a:pt x="14" y="28"/>
                      <a:pt x="13" y="28"/>
                      <a:pt x="12" y="27"/>
                    </a:cubicBezTo>
                    <a:cubicBezTo>
                      <a:pt x="11" y="26"/>
                      <a:pt x="11" y="26"/>
                      <a:pt x="10" y="25"/>
                    </a:cubicBezTo>
                    <a:cubicBezTo>
                      <a:pt x="9" y="25"/>
                      <a:pt x="8" y="24"/>
                      <a:pt x="7" y="23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4" y="19"/>
                      <a:pt x="3" y="16"/>
                      <a:pt x="2" y="14"/>
                    </a:cubicBezTo>
                    <a:cubicBezTo>
                      <a:pt x="1" y="13"/>
                      <a:pt x="1" y="11"/>
                      <a:pt x="1" y="10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74" name="Freeform 370"/>
              <p:cNvSpPr>
                <a:spLocks/>
              </p:cNvSpPr>
              <p:nvPr/>
            </p:nvSpPr>
            <p:spPr bwMode="gray">
              <a:xfrm>
                <a:off x="4843200" y="3078163"/>
                <a:ext cx="69850" cy="76200"/>
              </a:xfrm>
              <a:custGeom>
                <a:avLst/>
                <a:gdLst>
                  <a:gd name="T0" fmla="*/ 5 w 22"/>
                  <a:gd name="T1" fmla="*/ 18 h 24"/>
                  <a:gd name="T2" fmla="*/ 3 w 22"/>
                  <a:gd name="T3" fmla="*/ 15 h 24"/>
                  <a:gd name="T4" fmla="*/ 1 w 22"/>
                  <a:gd name="T5" fmla="*/ 10 h 24"/>
                  <a:gd name="T6" fmla="*/ 0 w 22"/>
                  <a:gd name="T7" fmla="*/ 5 h 24"/>
                  <a:gd name="T8" fmla="*/ 0 w 22"/>
                  <a:gd name="T9" fmla="*/ 3 h 24"/>
                  <a:gd name="T10" fmla="*/ 1 w 22"/>
                  <a:gd name="T11" fmla="*/ 1 h 24"/>
                  <a:gd name="T12" fmla="*/ 4 w 22"/>
                  <a:gd name="T13" fmla="*/ 1 h 24"/>
                  <a:gd name="T14" fmla="*/ 5 w 22"/>
                  <a:gd name="T15" fmla="*/ 3 h 24"/>
                  <a:gd name="T16" fmla="*/ 6 w 22"/>
                  <a:gd name="T17" fmla="*/ 8 h 24"/>
                  <a:gd name="T18" fmla="*/ 7 w 22"/>
                  <a:gd name="T19" fmla="*/ 12 h 24"/>
                  <a:gd name="T20" fmla="*/ 9 w 22"/>
                  <a:gd name="T21" fmla="*/ 14 h 24"/>
                  <a:gd name="T22" fmla="*/ 14 w 22"/>
                  <a:gd name="T23" fmla="*/ 17 h 24"/>
                  <a:gd name="T24" fmla="*/ 18 w 22"/>
                  <a:gd name="T25" fmla="*/ 19 h 24"/>
                  <a:gd name="T26" fmla="*/ 20 w 22"/>
                  <a:gd name="T27" fmla="*/ 19 h 24"/>
                  <a:gd name="T28" fmla="*/ 21 w 22"/>
                  <a:gd name="T29" fmla="*/ 19 h 24"/>
                  <a:gd name="T30" fmla="*/ 22 w 22"/>
                  <a:gd name="T31" fmla="*/ 22 h 24"/>
                  <a:gd name="T32" fmla="*/ 21 w 22"/>
                  <a:gd name="T33" fmla="*/ 23 h 24"/>
                  <a:gd name="T34" fmla="*/ 20 w 22"/>
                  <a:gd name="T35" fmla="*/ 24 h 24"/>
                  <a:gd name="T36" fmla="*/ 14 w 22"/>
                  <a:gd name="T37" fmla="*/ 23 h 24"/>
                  <a:gd name="T38" fmla="*/ 9 w 22"/>
                  <a:gd name="T39" fmla="*/ 21 h 24"/>
                  <a:gd name="T40" fmla="*/ 7 w 22"/>
                  <a:gd name="T41" fmla="*/ 19 h 24"/>
                  <a:gd name="T42" fmla="*/ 5 w 22"/>
                  <a:gd name="T4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24">
                    <a:moveTo>
                      <a:pt x="5" y="18"/>
                    </a:moveTo>
                    <a:cubicBezTo>
                      <a:pt x="5" y="17"/>
                      <a:pt x="4" y="16"/>
                      <a:pt x="3" y="15"/>
                    </a:cubicBezTo>
                    <a:cubicBezTo>
                      <a:pt x="2" y="14"/>
                      <a:pt x="1" y="12"/>
                      <a:pt x="1" y="10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5" y="2"/>
                      <a:pt x="5" y="3"/>
                    </a:cubicBezTo>
                    <a:cubicBezTo>
                      <a:pt x="5" y="5"/>
                      <a:pt x="5" y="7"/>
                      <a:pt x="6" y="8"/>
                    </a:cubicBezTo>
                    <a:cubicBezTo>
                      <a:pt x="6" y="10"/>
                      <a:pt x="7" y="11"/>
                      <a:pt x="7" y="12"/>
                    </a:cubicBezTo>
                    <a:cubicBezTo>
                      <a:pt x="8" y="13"/>
                      <a:pt x="9" y="14"/>
                      <a:pt x="9" y="14"/>
                    </a:cubicBezTo>
                    <a:cubicBezTo>
                      <a:pt x="11" y="16"/>
                      <a:pt x="12" y="17"/>
                      <a:pt x="14" y="17"/>
                    </a:cubicBezTo>
                    <a:cubicBezTo>
                      <a:pt x="15" y="18"/>
                      <a:pt x="16" y="18"/>
                      <a:pt x="18" y="19"/>
                    </a:cubicBezTo>
                    <a:cubicBezTo>
                      <a:pt x="19" y="19"/>
                      <a:pt x="19" y="19"/>
                      <a:pt x="20" y="19"/>
                    </a:cubicBezTo>
                    <a:cubicBezTo>
                      <a:pt x="20" y="19"/>
                      <a:pt x="21" y="19"/>
                      <a:pt x="21" y="19"/>
                    </a:cubicBezTo>
                    <a:cubicBezTo>
                      <a:pt x="22" y="20"/>
                      <a:pt x="22" y="21"/>
                      <a:pt x="22" y="22"/>
                    </a:cubicBezTo>
                    <a:cubicBezTo>
                      <a:pt x="22" y="22"/>
                      <a:pt x="22" y="23"/>
                      <a:pt x="21" y="23"/>
                    </a:cubicBezTo>
                    <a:cubicBezTo>
                      <a:pt x="21" y="24"/>
                      <a:pt x="20" y="24"/>
                      <a:pt x="20" y="24"/>
                    </a:cubicBezTo>
                    <a:cubicBezTo>
                      <a:pt x="18" y="24"/>
                      <a:pt x="16" y="24"/>
                      <a:pt x="14" y="23"/>
                    </a:cubicBezTo>
                    <a:cubicBezTo>
                      <a:pt x="12" y="22"/>
                      <a:pt x="11" y="22"/>
                      <a:pt x="9" y="21"/>
                    </a:cubicBezTo>
                    <a:cubicBezTo>
                      <a:pt x="8" y="20"/>
                      <a:pt x="8" y="20"/>
                      <a:pt x="7" y="19"/>
                    </a:cubicBezTo>
                    <a:cubicBezTo>
                      <a:pt x="6" y="19"/>
                      <a:pt x="6" y="18"/>
                      <a:pt x="5" y="18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75" name="Freeform 371"/>
              <p:cNvSpPr>
                <a:spLocks/>
              </p:cNvSpPr>
              <p:nvPr/>
            </p:nvSpPr>
            <p:spPr bwMode="gray">
              <a:xfrm>
                <a:off x="4868600" y="3078163"/>
                <a:ext cx="47625" cy="47625"/>
              </a:xfrm>
              <a:custGeom>
                <a:avLst/>
                <a:gdLst>
                  <a:gd name="T0" fmla="*/ 3 w 15"/>
                  <a:gd name="T1" fmla="*/ 12 h 15"/>
                  <a:gd name="T2" fmla="*/ 1 w 15"/>
                  <a:gd name="T3" fmla="*/ 6 h 15"/>
                  <a:gd name="T4" fmla="*/ 0 w 15"/>
                  <a:gd name="T5" fmla="*/ 3 h 15"/>
                  <a:gd name="T6" fmla="*/ 0 w 15"/>
                  <a:gd name="T7" fmla="*/ 2 h 15"/>
                  <a:gd name="T8" fmla="*/ 3 w 15"/>
                  <a:gd name="T9" fmla="*/ 0 h 15"/>
                  <a:gd name="T10" fmla="*/ 5 w 15"/>
                  <a:gd name="T11" fmla="*/ 1 h 15"/>
                  <a:gd name="T12" fmla="*/ 5 w 15"/>
                  <a:gd name="T13" fmla="*/ 3 h 15"/>
                  <a:gd name="T14" fmla="*/ 6 w 15"/>
                  <a:gd name="T15" fmla="*/ 7 h 15"/>
                  <a:gd name="T16" fmla="*/ 8 w 15"/>
                  <a:gd name="T17" fmla="*/ 8 h 15"/>
                  <a:gd name="T18" fmla="*/ 12 w 15"/>
                  <a:gd name="T19" fmla="*/ 10 h 15"/>
                  <a:gd name="T20" fmla="*/ 13 w 15"/>
                  <a:gd name="T21" fmla="*/ 10 h 15"/>
                  <a:gd name="T22" fmla="*/ 14 w 15"/>
                  <a:gd name="T23" fmla="*/ 11 h 15"/>
                  <a:gd name="T24" fmla="*/ 15 w 15"/>
                  <a:gd name="T25" fmla="*/ 14 h 15"/>
                  <a:gd name="T26" fmla="*/ 12 w 15"/>
                  <a:gd name="T27" fmla="*/ 15 h 15"/>
                  <a:gd name="T28" fmla="*/ 8 w 15"/>
                  <a:gd name="T29" fmla="*/ 15 h 15"/>
                  <a:gd name="T30" fmla="*/ 5 w 15"/>
                  <a:gd name="T31" fmla="*/ 13 h 15"/>
                  <a:gd name="T32" fmla="*/ 3 w 15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5">
                    <a:moveTo>
                      <a:pt x="3" y="12"/>
                    </a:moveTo>
                    <a:cubicBezTo>
                      <a:pt x="2" y="10"/>
                      <a:pt x="1" y="8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4"/>
                      <a:pt x="6" y="6"/>
                      <a:pt x="6" y="7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9" y="10"/>
                      <a:pt x="10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4" y="11"/>
                      <a:pt x="14" y="11"/>
                    </a:cubicBezTo>
                    <a:cubicBezTo>
                      <a:pt x="15" y="12"/>
                      <a:pt x="15" y="13"/>
                      <a:pt x="15" y="14"/>
                    </a:cubicBezTo>
                    <a:cubicBezTo>
                      <a:pt x="14" y="15"/>
                      <a:pt x="13" y="15"/>
                      <a:pt x="12" y="15"/>
                    </a:cubicBezTo>
                    <a:cubicBezTo>
                      <a:pt x="11" y="15"/>
                      <a:pt x="9" y="15"/>
                      <a:pt x="8" y="15"/>
                    </a:cubicBezTo>
                    <a:cubicBezTo>
                      <a:pt x="7" y="14"/>
                      <a:pt x="6" y="14"/>
                      <a:pt x="5" y="13"/>
                    </a:cubicBezTo>
                    <a:cubicBezTo>
                      <a:pt x="4" y="13"/>
                      <a:pt x="4" y="12"/>
                      <a:pt x="3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6" name="Rectangle 409"/>
            <p:cNvSpPr>
              <a:spLocks noChangeArrowheads="1"/>
            </p:cNvSpPr>
            <p:nvPr/>
          </p:nvSpPr>
          <p:spPr bwMode="gray">
            <a:xfrm>
              <a:off x="4916225" y="3071813"/>
              <a:ext cx="130175" cy="254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410"/>
            <p:cNvSpPr>
              <a:spLocks/>
            </p:cNvSpPr>
            <p:nvPr/>
          </p:nvSpPr>
          <p:spPr bwMode="gray">
            <a:xfrm>
              <a:off x="4951150" y="3081338"/>
              <a:ext cx="57150" cy="31750"/>
            </a:xfrm>
            <a:custGeom>
              <a:avLst/>
              <a:gdLst>
                <a:gd name="T0" fmla="*/ 13 w 18"/>
                <a:gd name="T1" fmla="*/ 10 h 10"/>
                <a:gd name="T2" fmla="*/ 5 w 18"/>
                <a:gd name="T3" fmla="*/ 10 h 10"/>
                <a:gd name="T4" fmla="*/ 0 w 18"/>
                <a:gd name="T5" fmla="*/ 5 h 10"/>
                <a:gd name="T6" fmla="*/ 5 w 18"/>
                <a:gd name="T7" fmla="*/ 0 h 10"/>
                <a:gd name="T8" fmla="*/ 13 w 18"/>
                <a:gd name="T9" fmla="*/ 0 h 10"/>
                <a:gd name="T10" fmla="*/ 18 w 18"/>
                <a:gd name="T11" fmla="*/ 5 h 10"/>
                <a:gd name="T12" fmla="*/ 13 w 1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8" y="2"/>
                    <a:pt x="18" y="5"/>
                  </a:cubicBezTo>
                  <a:cubicBezTo>
                    <a:pt x="18" y="8"/>
                    <a:pt x="16" y="10"/>
                    <a:pt x="13" y="1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Rectangle 411"/>
            <p:cNvSpPr>
              <a:spLocks noChangeArrowheads="1"/>
            </p:cNvSpPr>
            <p:nvPr/>
          </p:nvSpPr>
          <p:spPr bwMode="gray">
            <a:xfrm>
              <a:off x="4973375" y="3097213"/>
              <a:ext cx="28575" cy="6350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C22794F8-D315-4357-94F2-7E9A9A01DCBC}"/>
              </a:ext>
            </a:extLst>
          </p:cNvPr>
          <p:cNvGrpSpPr/>
          <p:nvPr>
            <p:custDataLst>
              <p:tags r:id="rId42"/>
            </p:custDataLst>
          </p:nvPr>
        </p:nvGrpSpPr>
        <p:grpSpPr bwMode="gray">
          <a:xfrm>
            <a:off x="4817800" y="2446338"/>
            <a:ext cx="228600" cy="114300"/>
            <a:chOff x="4817800" y="2446338"/>
            <a:chExt cx="228600" cy="114300"/>
          </a:xfrm>
        </p:grpSpPr>
        <p:grpSp>
          <p:nvGrpSpPr>
            <p:cNvPr id="644" name="Gruppieren 643"/>
            <p:cNvGrpSpPr/>
            <p:nvPr/>
          </p:nvGrpSpPr>
          <p:grpSpPr bwMode="gray">
            <a:xfrm>
              <a:off x="4817800" y="2455863"/>
              <a:ext cx="101600" cy="104775"/>
              <a:chOff x="4817800" y="2455863"/>
              <a:chExt cx="101600" cy="104775"/>
            </a:xfrm>
          </p:grpSpPr>
          <p:sp>
            <p:nvSpPr>
              <p:cNvPr id="22776" name="Freeform 372"/>
              <p:cNvSpPr>
                <a:spLocks/>
              </p:cNvSpPr>
              <p:nvPr/>
            </p:nvSpPr>
            <p:spPr bwMode="gray">
              <a:xfrm>
                <a:off x="4817800" y="2459038"/>
                <a:ext cx="98425" cy="101600"/>
              </a:xfrm>
              <a:custGeom>
                <a:avLst/>
                <a:gdLst>
                  <a:gd name="T0" fmla="*/ 1 w 31"/>
                  <a:gd name="T1" fmla="*/ 1 h 32"/>
                  <a:gd name="T2" fmla="*/ 2 w 31"/>
                  <a:gd name="T3" fmla="*/ 0 h 32"/>
                  <a:gd name="T4" fmla="*/ 5 w 31"/>
                  <a:gd name="T5" fmla="*/ 1 h 32"/>
                  <a:gd name="T6" fmla="*/ 5 w 31"/>
                  <a:gd name="T7" fmla="*/ 3 h 32"/>
                  <a:gd name="T8" fmla="*/ 6 w 31"/>
                  <a:gd name="T9" fmla="*/ 8 h 32"/>
                  <a:gd name="T10" fmla="*/ 8 w 31"/>
                  <a:gd name="T11" fmla="*/ 14 h 32"/>
                  <a:gd name="T12" fmla="*/ 9 w 31"/>
                  <a:gd name="T13" fmla="*/ 16 h 32"/>
                  <a:gd name="T14" fmla="*/ 12 w 31"/>
                  <a:gd name="T15" fmla="*/ 20 h 32"/>
                  <a:gd name="T16" fmla="*/ 14 w 31"/>
                  <a:gd name="T17" fmla="*/ 22 h 32"/>
                  <a:gd name="T18" fmla="*/ 19 w 31"/>
                  <a:gd name="T19" fmla="*/ 25 h 32"/>
                  <a:gd name="T20" fmla="*/ 25 w 31"/>
                  <a:gd name="T21" fmla="*/ 26 h 32"/>
                  <a:gd name="T22" fmla="*/ 28 w 31"/>
                  <a:gd name="T23" fmla="*/ 27 h 32"/>
                  <a:gd name="T24" fmla="*/ 30 w 31"/>
                  <a:gd name="T25" fmla="*/ 31 h 32"/>
                  <a:gd name="T26" fmla="*/ 28 w 31"/>
                  <a:gd name="T27" fmla="*/ 32 h 32"/>
                  <a:gd name="T28" fmla="*/ 23 w 31"/>
                  <a:gd name="T29" fmla="*/ 31 h 32"/>
                  <a:gd name="T30" fmla="*/ 15 w 31"/>
                  <a:gd name="T31" fmla="*/ 28 h 32"/>
                  <a:gd name="T32" fmla="*/ 12 w 31"/>
                  <a:gd name="T33" fmla="*/ 26 h 32"/>
                  <a:gd name="T34" fmla="*/ 10 w 31"/>
                  <a:gd name="T35" fmla="*/ 25 h 32"/>
                  <a:gd name="T36" fmla="*/ 7 w 31"/>
                  <a:gd name="T37" fmla="*/ 22 h 32"/>
                  <a:gd name="T38" fmla="*/ 6 w 31"/>
                  <a:gd name="T39" fmla="*/ 20 h 32"/>
                  <a:gd name="T40" fmla="*/ 2 w 31"/>
                  <a:gd name="T41" fmla="*/ 13 h 32"/>
                  <a:gd name="T42" fmla="*/ 1 w 31"/>
                  <a:gd name="T43" fmla="*/ 9 h 32"/>
                  <a:gd name="T44" fmla="*/ 0 w 31"/>
                  <a:gd name="T45" fmla="*/ 5 h 32"/>
                  <a:gd name="T46" fmla="*/ 0 w 31"/>
                  <a:gd name="T47" fmla="*/ 3 h 32"/>
                  <a:gd name="T48" fmla="*/ 1 w 31"/>
                  <a:gd name="T49" fmla="*/ 1 h 32"/>
                  <a:gd name="T50" fmla="*/ 1 w 31"/>
                  <a:gd name="T51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" h="32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5"/>
                      <a:pt x="5" y="6"/>
                      <a:pt x="6" y="8"/>
                    </a:cubicBezTo>
                    <a:cubicBezTo>
                      <a:pt x="6" y="10"/>
                      <a:pt x="7" y="12"/>
                      <a:pt x="8" y="14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8"/>
                      <a:pt x="11" y="19"/>
                      <a:pt x="12" y="20"/>
                    </a:cubicBezTo>
                    <a:cubicBezTo>
                      <a:pt x="13" y="20"/>
                      <a:pt x="14" y="21"/>
                      <a:pt x="14" y="22"/>
                    </a:cubicBezTo>
                    <a:cubicBezTo>
                      <a:pt x="16" y="23"/>
                      <a:pt x="18" y="24"/>
                      <a:pt x="19" y="25"/>
                    </a:cubicBezTo>
                    <a:cubicBezTo>
                      <a:pt x="21" y="26"/>
                      <a:pt x="23" y="26"/>
                      <a:pt x="25" y="26"/>
                    </a:cubicBezTo>
                    <a:cubicBezTo>
                      <a:pt x="26" y="27"/>
                      <a:pt x="27" y="27"/>
                      <a:pt x="28" y="27"/>
                    </a:cubicBezTo>
                    <a:cubicBezTo>
                      <a:pt x="30" y="27"/>
                      <a:pt x="31" y="29"/>
                      <a:pt x="30" y="31"/>
                    </a:cubicBezTo>
                    <a:cubicBezTo>
                      <a:pt x="30" y="32"/>
                      <a:pt x="29" y="32"/>
                      <a:pt x="28" y="32"/>
                    </a:cubicBezTo>
                    <a:cubicBezTo>
                      <a:pt x="26" y="32"/>
                      <a:pt x="25" y="32"/>
                      <a:pt x="23" y="31"/>
                    </a:cubicBezTo>
                    <a:cubicBezTo>
                      <a:pt x="20" y="31"/>
                      <a:pt x="18" y="30"/>
                      <a:pt x="15" y="28"/>
                    </a:cubicBezTo>
                    <a:cubicBezTo>
                      <a:pt x="14" y="28"/>
                      <a:pt x="13" y="27"/>
                      <a:pt x="12" y="26"/>
                    </a:cubicBezTo>
                    <a:cubicBezTo>
                      <a:pt x="11" y="26"/>
                      <a:pt x="11" y="25"/>
                      <a:pt x="10" y="25"/>
                    </a:cubicBezTo>
                    <a:cubicBezTo>
                      <a:pt x="9" y="24"/>
                      <a:pt x="8" y="23"/>
                      <a:pt x="7" y="22"/>
                    </a:cubicBezTo>
                    <a:cubicBezTo>
                      <a:pt x="7" y="21"/>
                      <a:pt x="6" y="21"/>
                      <a:pt x="6" y="20"/>
                    </a:cubicBezTo>
                    <a:cubicBezTo>
                      <a:pt x="4" y="18"/>
                      <a:pt x="3" y="16"/>
                      <a:pt x="2" y="13"/>
                    </a:cubicBezTo>
                    <a:cubicBezTo>
                      <a:pt x="2" y="12"/>
                      <a:pt x="1" y="10"/>
                      <a:pt x="1" y="9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77" name="Freeform 373"/>
              <p:cNvSpPr>
                <a:spLocks/>
              </p:cNvSpPr>
              <p:nvPr/>
            </p:nvSpPr>
            <p:spPr bwMode="gray">
              <a:xfrm>
                <a:off x="4846375" y="2459038"/>
                <a:ext cx="73025" cy="73025"/>
              </a:xfrm>
              <a:custGeom>
                <a:avLst/>
                <a:gdLst>
                  <a:gd name="T0" fmla="*/ 5 w 23"/>
                  <a:gd name="T1" fmla="*/ 17 h 23"/>
                  <a:gd name="T2" fmla="*/ 3 w 23"/>
                  <a:gd name="T3" fmla="*/ 15 h 23"/>
                  <a:gd name="T4" fmla="*/ 1 w 23"/>
                  <a:gd name="T5" fmla="*/ 10 h 23"/>
                  <a:gd name="T6" fmla="*/ 0 w 23"/>
                  <a:gd name="T7" fmla="*/ 5 h 23"/>
                  <a:gd name="T8" fmla="*/ 0 w 23"/>
                  <a:gd name="T9" fmla="*/ 2 h 23"/>
                  <a:gd name="T10" fmla="*/ 1 w 23"/>
                  <a:gd name="T11" fmla="*/ 0 h 23"/>
                  <a:gd name="T12" fmla="*/ 4 w 23"/>
                  <a:gd name="T13" fmla="*/ 0 h 23"/>
                  <a:gd name="T14" fmla="*/ 5 w 23"/>
                  <a:gd name="T15" fmla="*/ 2 h 23"/>
                  <a:gd name="T16" fmla="*/ 6 w 23"/>
                  <a:gd name="T17" fmla="*/ 8 h 23"/>
                  <a:gd name="T18" fmla="*/ 7 w 23"/>
                  <a:gd name="T19" fmla="*/ 11 h 23"/>
                  <a:gd name="T20" fmla="*/ 10 w 23"/>
                  <a:gd name="T21" fmla="*/ 14 h 23"/>
                  <a:gd name="T22" fmla="*/ 14 w 23"/>
                  <a:gd name="T23" fmla="*/ 17 h 23"/>
                  <a:gd name="T24" fmla="*/ 18 w 23"/>
                  <a:gd name="T25" fmla="*/ 18 h 23"/>
                  <a:gd name="T26" fmla="*/ 20 w 23"/>
                  <a:gd name="T27" fmla="*/ 18 h 23"/>
                  <a:gd name="T28" fmla="*/ 21 w 23"/>
                  <a:gd name="T29" fmla="*/ 19 h 23"/>
                  <a:gd name="T30" fmla="*/ 22 w 23"/>
                  <a:gd name="T31" fmla="*/ 21 h 23"/>
                  <a:gd name="T32" fmla="*/ 22 w 23"/>
                  <a:gd name="T33" fmla="*/ 23 h 23"/>
                  <a:gd name="T34" fmla="*/ 20 w 23"/>
                  <a:gd name="T35" fmla="*/ 23 h 23"/>
                  <a:gd name="T36" fmla="*/ 14 w 23"/>
                  <a:gd name="T37" fmla="*/ 22 h 23"/>
                  <a:gd name="T38" fmla="*/ 9 w 23"/>
                  <a:gd name="T39" fmla="*/ 20 h 23"/>
                  <a:gd name="T40" fmla="*/ 7 w 23"/>
                  <a:gd name="T41" fmla="*/ 19 h 23"/>
                  <a:gd name="T42" fmla="*/ 5 w 23"/>
                  <a:gd name="T4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5" y="17"/>
                    </a:moveTo>
                    <a:cubicBezTo>
                      <a:pt x="5" y="16"/>
                      <a:pt x="4" y="15"/>
                      <a:pt x="3" y="15"/>
                    </a:cubicBezTo>
                    <a:cubicBezTo>
                      <a:pt x="2" y="13"/>
                      <a:pt x="2" y="11"/>
                      <a:pt x="1" y="10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4"/>
                      <a:pt x="5" y="6"/>
                      <a:pt x="6" y="8"/>
                    </a:cubicBezTo>
                    <a:cubicBezTo>
                      <a:pt x="6" y="9"/>
                      <a:pt x="7" y="10"/>
                      <a:pt x="7" y="11"/>
                    </a:cubicBezTo>
                    <a:cubicBezTo>
                      <a:pt x="8" y="12"/>
                      <a:pt x="9" y="13"/>
                      <a:pt x="10" y="14"/>
                    </a:cubicBezTo>
                    <a:cubicBezTo>
                      <a:pt x="11" y="15"/>
                      <a:pt x="12" y="16"/>
                      <a:pt x="14" y="17"/>
                    </a:cubicBezTo>
                    <a:cubicBezTo>
                      <a:pt x="15" y="17"/>
                      <a:pt x="17" y="18"/>
                      <a:pt x="18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1" y="18"/>
                      <a:pt x="21" y="19"/>
                    </a:cubicBezTo>
                    <a:cubicBezTo>
                      <a:pt x="22" y="19"/>
                      <a:pt x="23" y="20"/>
                      <a:pt x="22" y="21"/>
                    </a:cubicBezTo>
                    <a:cubicBezTo>
                      <a:pt x="22" y="22"/>
                      <a:pt x="22" y="22"/>
                      <a:pt x="22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18" y="23"/>
                      <a:pt x="16" y="23"/>
                      <a:pt x="14" y="22"/>
                    </a:cubicBezTo>
                    <a:cubicBezTo>
                      <a:pt x="12" y="22"/>
                      <a:pt x="11" y="21"/>
                      <a:pt x="9" y="20"/>
                    </a:cubicBezTo>
                    <a:cubicBezTo>
                      <a:pt x="9" y="20"/>
                      <a:pt x="8" y="19"/>
                      <a:pt x="7" y="19"/>
                    </a:cubicBezTo>
                    <a:cubicBezTo>
                      <a:pt x="7" y="18"/>
                      <a:pt x="6" y="18"/>
                      <a:pt x="5" y="17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778" name="Freeform 374"/>
              <p:cNvSpPr>
                <a:spLocks/>
              </p:cNvSpPr>
              <p:nvPr/>
            </p:nvSpPr>
            <p:spPr bwMode="gray">
              <a:xfrm>
                <a:off x="4871775" y="2455863"/>
                <a:ext cx="47625" cy="50800"/>
              </a:xfrm>
              <a:custGeom>
                <a:avLst/>
                <a:gdLst>
                  <a:gd name="T0" fmla="*/ 4 w 15"/>
                  <a:gd name="T1" fmla="*/ 12 h 16"/>
                  <a:gd name="T2" fmla="*/ 1 w 15"/>
                  <a:gd name="T3" fmla="*/ 7 h 16"/>
                  <a:gd name="T4" fmla="*/ 0 w 15"/>
                  <a:gd name="T5" fmla="*/ 4 h 16"/>
                  <a:gd name="T6" fmla="*/ 0 w 15"/>
                  <a:gd name="T7" fmla="*/ 2 h 16"/>
                  <a:gd name="T8" fmla="*/ 3 w 15"/>
                  <a:gd name="T9" fmla="*/ 0 h 16"/>
                  <a:gd name="T10" fmla="*/ 5 w 15"/>
                  <a:gd name="T11" fmla="*/ 1 h 16"/>
                  <a:gd name="T12" fmla="*/ 5 w 15"/>
                  <a:gd name="T13" fmla="*/ 3 h 16"/>
                  <a:gd name="T14" fmla="*/ 6 w 15"/>
                  <a:gd name="T15" fmla="*/ 7 h 16"/>
                  <a:gd name="T16" fmla="*/ 8 w 15"/>
                  <a:gd name="T17" fmla="*/ 9 h 16"/>
                  <a:gd name="T18" fmla="*/ 12 w 15"/>
                  <a:gd name="T19" fmla="*/ 11 h 16"/>
                  <a:gd name="T20" fmla="*/ 13 w 15"/>
                  <a:gd name="T21" fmla="*/ 11 h 16"/>
                  <a:gd name="T22" fmla="*/ 15 w 15"/>
                  <a:gd name="T23" fmla="*/ 12 h 16"/>
                  <a:gd name="T24" fmla="*/ 15 w 15"/>
                  <a:gd name="T25" fmla="*/ 15 h 16"/>
                  <a:gd name="T26" fmla="*/ 13 w 15"/>
                  <a:gd name="T27" fmla="*/ 16 h 16"/>
                  <a:gd name="T28" fmla="*/ 8 w 15"/>
                  <a:gd name="T29" fmla="*/ 15 h 16"/>
                  <a:gd name="T30" fmla="*/ 5 w 15"/>
                  <a:gd name="T31" fmla="*/ 13 h 16"/>
                  <a:gd name="T32" fmla="*/ 4 w 15"/>
                  <a:gd name="T33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4" y="12"/>
                    </a:moveTo>
                    <a:cubicBezTo>
                      <a:pt x="2" y="11"/>
                      <a:pt x="1" y="9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7" y="8"/>
                      <a:pt x="7" y="8"/>
                      <a:pt x="8" y="9"/>
                    </a:cubicBezTo>
                    <a:cubicBezTo>
                      <a:pt x="9" y="10"/>
                      <a:pt x="10" y="10"/>
                      <a:pt x="12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1"/>
                      <a:pt x="15" y="12"/>
                    </a:cubicBezTo>
                    <a:cubicBezTo>
                      <a:pt x="15" y="13"/>
                      <a:pt x="15" y="14"/>
                      <a:pt x="15" y="15"/>
                    </a:cubicBezTo>
                    <a:cubicBezTo>
                      <a:pt x="14" y="16"/>
                      <a:pt x="13" y="16"/>
                      <a:pt x="13" y="16"/>
                    </a:cubicBezTo>
                    <a:cubicBezTo>
                      <a:pt x="11" y="16"/>
                      <a:pt x="9" y="16"/>
                      <a:pt x="8" y="15"/>
                    </a:cubicBezTo>
                    <a:cubicBezTo>
                      <a:pt x="7" y="15"/>
                      <a:pt x="6" y="14"/>
                      <a:pt x="5" y="13"/>
                    </a:cubicBezTo>
                    <a:cubicBezTo>
                      <a:pt x="5" y="13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E20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9" name="Rectangle 412"/>
            <p:cNvSpPr>
              <a:spLocks noChangeArrowheads="1"/>
            </p:cNvSpPr>
            <p:nvPr/>
          </p:nvSpPr>
          <p:spPr bwMode="gray">
            <a:xfrm>
              <a:off x="4916225" y="2446338"/>
              <a:ext cx="130175" cy="2540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413"/>
            <p:cNvSpPr>
              <a:spLocks/>
            </p:cNvSpPr>
            <p:nvPr/>
          </p:nvSpPr>
          <p:spPr bwMode="gray">
            <a:xfrm>
              <a:off x="4951150" y="2455863"/>
              <a:ext cx="57150" cy="31750"/>
            </a:xfrm>
            <a:custGeom>
              <a:avLst/>
              <a:gdLst>
                <a:gd name="T0" fmla="*/ 13 w 18"/>
                <a:gd name="T1" fmla="*/ 10 h 10"/>
                <a:gd name="T2" fmla="*/ 5 w 18"/>
                <a:gd name="T3" fmla="*/ 10 h 10"/>
                <a:gd name="T4" fmla="*/ 0 w 18"/>
                <a:gd name="T5" fmla="*/ 5 h 10"/>
                <a:gd name="T6" fmla="*/ 5 w 18"/>
                <a:gd name="T7" fmla="*/ 0 h 10"/>
                <a:gd name="T8" fmla="*/ 13 w 18"/>
                <a:gd name="T9" fmla="*/ 0 h 10"/>
                <a:gd name="T10" fmla="*/ 18 w 18"/>
                <a:gd name="T11" fmla="*/ 5 h 10"/>
                <a:gd name="T12" fmla="*/ 13 w 1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8" y="3"/>
                    <a:pt x="18" y="5"/>
                  </a:cubicBezTo>
                  <a:cubicBezTo>
                    <a:pt x="18" y="8"/>
                    <a:pt x="16" y="10"/>
                    <a:pt x="13" y="1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Rectangle 414"/>
            <p:cNvSpPr>
              <a:spLocks noChangeArrowheads="1"/>
            </p:cNvSpPr>
            <p:nvPr/>
          </p:nvSpPr>
          <p:spPr bwMode="gray">
            <a:xfrm>
              <a:off x="4973375" y="2471738"/>
              <a:ext cx="28575" cy="9525"/>
            </a:xfrm>
            <a:prstGeom prst="rect">
              <a:avLst/>
            </a:prstGeom>
            <a:solidFill>
              <a:srgbClr val="575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98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43"/>
            </p:custDataLst>
          </p:nvPr>
        </p:nvSpPr>
        <p:spPr bwMode="gray">
          <a:xfrm>
            <a:off x="7185612" y="1743658"/>
            <a:ext cx="109174" cy="10917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03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44"/>
            </p:custDataLst>
          </p:nvPr>
        </p:nvSpPr>
        <p:spPr bwMode="gray">
          <a:xfrm>
            <a:off x="7185612" y="2210550"/>
            <a:ext cx="109174" cy="10917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6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15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45"/>
            </p:custDataLst>
          </p:nvPr>
        </p:nvSpPr>
        <p:spPr bwMode="gray">
          <a:xfrm>
            <a:off x="7185612" y="2657173"/>
            <a:ext cx="109174" cy="10917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6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16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7185612" y="3111810"/>
            <a:ext cx="109174" cy="10917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6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797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47"/>
            </p:custDataLst>
          </p:nvPr>
        </p:nvSpPr>
        <p:spPr bwMode="gray">
          <a:xfrm>
            <a:off x="7185612" y="3577627"/>
            <a:ext cx="95964" cy="224436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600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804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48"/>
            </p:custDataLst>
          </p:nvPr>
        </p:nvSpPr>
        <p:spPr bwMode="gray">
          <a:xfrm>
            <a:off x="7185612" y="1292273"/>
            <a:ext cx="109174" cy="10917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7600" rtlCol="0" anchor="ctr">
            <a:noAutofit/>
          </a:bodyPr>
          <a:lstStyle/>
          <a:p>
            <a:pPr algn="ctr"/>
            <a:r>
              <a:rPr lang="en-GB" sz="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294" name="Slide Number Placeholder 12293">
            <a:extLst>
              <a:ext uri="{FF2B5EF4-FFF2-40B4-BE49-F238E27FC236}">
                <a16:creationId xmlns:a16="http://schemas.microsoft.com/office/drawing/2014/main" id="{456A9AD4-9FF1-4C76-A242-DDA762B2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>
            <p:custDataLst>
              <p:tags r:id="rId2"/>
            </p:custDataLst>
          </p:nvPr>
        </p:nvSpPr>
        <p:spPr bwMode="gray">
          <a:xfrm>
            <a:off x="468312" y="1815666"/>
            <a:ext cx="4031231" cy="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pPr>
              <a:lnSpc>
                <a:spcPct val="110000"/>
              </a:lnSpc>
            </a:pPr>
            <a:r>
              <a:rPr lang="en-GB" sz="1050" dirty="0">
                <a:solidFill>
                  <a:srgbClr val="000000"/>
                </a:solidFill>
              </a:rPr>
              <a:t>Ma</a:t>
            </a:r>
            <a:r>
              <a:rPr lang="tr-TR" sz="1050" dirty="0" err="1">
                <a:solidFill>
                  <a:srgbClr val="000000"/>
                </a:solidFill>
              </a:rPr>
              <a:t>ksimum</a:t>
            </a:r>
            <a:r>
              <a:rPr lang="tr-TR" sz="1050" dirty="0">
                <a:solidFill>
                  <a:srgbClr val="000000"/>
                </a:solidFill>
              </a:rPr>
              <a:t> okuma hassasiyeti ve</a:t>
            </a:r>
          </a:p>
          <a:p>
            <a:pPr>
              <a:lnSpc>
                <a:spcPct val="110000"/>
              </a:lnSpc>
            </a:pPr>
            <a:r>
              <a:rPr lang="tr-TR" sz="1050" dirty="0">
                <a:solidFill>
                  <a:srgbClr val="000000"/>
                </a:solidFill>
              </a:rPr>
              <a:t>fatura kalitesi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2" name="Rechteck 11"/>
          <p:cNvSpPr/>
          <p:nvPr>
            <p:custDataLst>
              <p:tags r:id="rId3"/>
            </p:custDataLst>
          </p:nvPr>
        </p:nvSpPr>
        <p:spPr bwMode="gray">
          <a:xfrm>
            <a:off x="468312" y="2751770"/>
            <a:ext cx="4031231" cy="8641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pPr>
              <a:lnSpc>
                <a:spcPct val="110000"/>
              </a:lnSpc>
              <a:spcAft>
                <a:spcPct val="70000"/>
              </a:spcAft>
            </a:pPr>
            <a:r>
              <a:rPr lang="tr-TR" sz="1050" dirty="0">
                <a:solidFill>
                  <a:srgbClr val="292929"/>
                </a:solidFill>
              </a:rPr>
              <a:t>Yüksek düzeyde yasal kesinlik</a:t>
            </a:r>
            <a:endParaRPr lang="en-GB" sz="1050" dirty="0">
              <a:solidFill>
                <a:srgbClr val="292929"/>
              </a:solidFill>
            </a:endParaRPr>
          </a:p>
        </p:txBody>
      </p:sp>
      <p:sp>
        <p:nvSpPr>
          <p:cNvPr id="13" name="Rechteck 12"/>
          <p:cNvSpPr/>
          <p:nvPr>
            <p:custDataLst>
              <p:tags r:id="rId4"/>
            </p:custDataLst>
          </p:nvPr>
        </p:nvSpPr>
        <p:spPr bwMode="gray">
          <a:xfrm>
            <a:off x="468312" y="3687874"/>
            <a:ext cx="4031231" cy="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 anchorCtr="0"/>
          <a:lstStyle/>
          <a:p>
            <a:pPr>
              <a:lnSpc>
                <a:spcPct val="110000"/>
              </a:lnSpc>
            </a:pPr>
            <a:r>
              <a:rPr lang="tr-TR" sz="1050" dirty="0">
                <a:solidFill>
                  <a:srgbClr val="000000"/>
                </a:solidFill>
              </a:rPr>
              <a:t>Güncel Techem Akıllı Sistem veri aktarımı </a:t>
            </a:r>
          </a:p>
          <a:p>
            <a:pPr>
              <a:lnSpc>
                <a:spcPct val="110000"/>
              </a:lnSpc>
            </a:pPr>
            <a:r>
              <a:rPr lang="tr-TR" sz="1050" dirty="0">
                <a:solidFill>
                  <a:srgbClr val="000000"/>
                </a:solidFill>
              </a:rPr>
              <a:t>İle cihazlar, tüketim değerlerini ayın</a:t>
            </a:r>
          </a:p>
          <a:p>
            <a:pPr>
              <a:lnSpc>
                <a:spcPct val="110000"/>
              </a:lnSpc>
            </a:pPr>
            <a:r>
              <a:rPr lang="tr-TR" sz="1050" dirty="0">
                <a:solidFill>
                  <a:srgbClr val="000000"/>
                </a:solidFill>
              </a:rPr>
              <a:t>Ortasında ve sonunda kaydeder ve </a:t>
            </a:r>
          </a:p>
          <a:p>
            <a:pPr>
              <a:lnSpc>
                <a:spcPct val="110000"/>
              </a:lnSpc>
            </a:pPr>
            <a:r>
              <a:rPr lang="tr-TR" sz="1050" dirty="0">
                <a:solidFill>
                  <a:srgbClr val="000000"/>
                </a:solidFill>
              </a:rPr>
              <a:t>saklar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>
            <p:custDataLst>
              <p:tags r:id="rId5"/>
            </p:custDataLst>
          </p:nvPr>
        </p:nvSpPr>
        <p:spPr bwMode="gray">
          <a:xfrm>
            <a:off x="4644456" y="1815666"/>
            <a:ext cx="4031232" cy="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ctr" anchorCtr="0"/>
          <a:lstStyle/>
          <a:p>
            <a:pPr algn="r">
              <a:lnSpc>
                <a:spcPct val="110000"/>
              </a:lnSpc>
            </a:pPr>
            <a:r>
              <a:rPr lang="tr-TR" sz="1050" dirty="0">
                <a:solidFill>
                  <a:srgbClr val="000000"/>
                </a:solidFill>
              </a:rPr>
              <a:t> Teknik servis randevusuna gerek yok</a:t>
            </a:r>
            <a:r>
              <a:rPr lang="en-GB" sz="1050" dirty="0">
                <a:solidFill>
                  <a:srgbClr val="000000"/>
                </a:solidFill>
              </a:rPr>
              <a:t>:</a:t>
            </a:r>
            <a:br>
              <a:rPr lang="en-GB" sz="1050" dirty="0">
                <a:solidFill>
                  <a:srgbClr val="000000"/>
                </a:solidFill>
              </a:rPr>
            </a:br>
            <a:r>
              <a:rPr lang="tr-TR" sz="1050" dirty="0">
                <a:solidFill>
                  <a:srgbClr val="000000"/>
                </a:solidFill>
              </a:rPr>
              <a:t>Daire girişi olmadan günlük ve otomatik </a:t>
            </a:r>
          </a:p>
          <a:p>
            <a:pPr algn="r">
              <a:lnSpc>
                <a:spcPct val="110000"/>
              </a:lnSpc>
            </a:pPr>
            <a:r>
              <a:rPr lang="tr-TR" sz="1050" dirty="0">
                <a:solidFill>
                  <a:srgbClr val="000000"/>
                </a:solidFill>
              </a:rPr>
              <a:t>okuma</a:t>
            </a:r>
            <a:endParaRPr lang="en-GB" sz="1050" dirty="0">
              <a:solidFill>
                <a:srgbClr val="000000"/>
              </a:solidFill>
            </a:endParaRPr>
          </a:p>
        </p:txBody>
      </p:sp>
      <p:sp>
        <p:nvSpPr>
          <p:cNvPr id="15" name="Rechteck 14"/>
          <p:cNvSpPr/>
          <p:nvPr>
            <p:custDataLst>
              <p:tags r:id="rId6"/>
            </p:custDataLst>
          </p:nvPr>
        </p:nvSpPr>
        <p:spPr bwMode="gray">
          <a:xfrm>
            <a:off x="4644456" y="2751792"/>
            <a:ext cx="4031232" cy="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ctr" anchorCtr="0"/>
          <a:lstStyle/>
          <a:p>
            <a:pPr algn="r">
              <a:lnSpc>
                <a:spcPct val="110000"/>
              </a:lnSpc>
              <a:spcAft>
                <a:spcPct val="70000"/>
              </a:spcAft>
            </a:pPr>
            <a:r>
              <a:rPr lang="tr-TR" sz="1050" dirty="0">
                <a:solidFill>
                  <a:srgbClr val="292929"/>
                </a:solidFill>
              </a:rPr>
              <a:t>Ara okumalar, tahminler veya fatura</a:t>
            </a:r>
          </a:p>
          <a:p>
            <a:pPr algn="r">
              <a:lnSpc>
                <a:spcPct val="110000"/>
              </a:lnSpc>
              <a:spcAft>
                <a:spcPct val="70000"/>
              </a:spcAft>
            </a:pPr>
            <a:r>
              <a:rPr lang="tr-TR" sz="1050" dirty="0">
                <a:solidFill>
                  <a:srgbClr val="292929"/>
                </a:solidFill>
              </a:rPr>
              <a:t>düzeltmelerinde belirgin azalma</a:t>
            </a:r>
            <a:endParaRPr lang="en-GB" sz="1050" dirty="0">
              <a:solidFill>
                <a:srgbClr val="292929"/>
              </a:solidFill>
            </a:endParaRPr>
          </a:p>
        </p:txBody>
      </p:sp>
      <p:sp>
        <p:nvSpPr>
          <p:cNvPr id="16" name="Rechteck 15"/>
          <p:cNvSpPr/>
          <p:nvPr>
            <p:custDataLst>
              <p:tags r:id="rId7"/>
            </p:custDataLst>
          </p:nvPr>
        </p:nvSpPr>
        <p:spPr bwMode="gray">
          <a:xfrm>
            <a:off x="4644456" y="3687874"/>
            <a:ext cx="4031232" cy="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ctr" anchorCtr="0"/>
          <a:lstStyle/>
          <a:p>
            <a:pPr algn="r">
              <a:lnSpc>
                <a:spcPct val="110000"/>
              </a:lnSpc>
            </a:pPr>
            <a:r>
              <a:rPr lang="tr-TR" sz="1050" dirty="0">
                <a:solidFill>
                  <a:srgbClr val="000000"/>
                </a:solidFill>
              </a:rPr>
              <a:t>Azaltılmış idari masraflar</a:t>
            </a:r>
            <a:r>
              <a:rPr lang="en-GB" sz="1050" dirty="0">
                <a:solidFill>
                  <a:srgbClr val="000000"/>
                </a:solidFill>
              </a:rPr>
              <a:t>;</a:t>
            </a:r>
            <a:br>
              <a:rPr lang="en-GB" sz="1050" dirty="0">
                <a:solidFill>
                  <a:srgbClr val="000000"/>
                </a:solidFill>
              </a:rPr>
            </a:br>
            <a:r>
              <a:rPr lang="tr-TR" sz="1050" dirty="0">
                <a:solidFill>
                  <a:srgbClr val="000000"/>
                </a:solidFill>
              </a:rPr>
              <a:t>uygun ve zamandan tasarruf</a:t>
            </a:r>
            <a:endParaRPr lang="en-GB" sz="105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CBE48E6E-AC20-487A-85D5-5E40EF491581}"/>
              </a:ext>
            </a:extLst>
          </p:cNvPr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211752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3C24706E-C2C4-4673-A0EF-FAD9AF7EE9F2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en-GB" sz="1600" dirty="0">
              <a:latin typeface="Lucida Sans Techem" panose="020B0602040502020204" pitchFamily="34" charset="0"/>
              <a:ea typeface="+mj-ea"/>
              <a:cs typeface="Arial" panose="020B0604020202020204" pitchFamily="34" charset="0"/>
              <a:sym typeface="Lucida Sans Techem" panose="020B06020405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/>
        <p:txBody>
          <a:bodyPr/>
          <a:lstStyle/>
          <a:p>
            <a:r>
              <a:rPr lang="tr-TR" dirty="0"/>
              <a:t>Faydalarınız</a:t>
            </a:r>
            <a:endParaRPr lang="en-GB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 bwMode="gray"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BC49EB-A83B-446A-9134-C9406088AC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en-GB" dirty="0"/>
              <a:t>01	Techem </a:t>
            </a:r>
            <a:r>
              <a:rPr lang="tr-TR" dirty="0"/>
              <a:t>telsiz/</a:t>
            </a:r>
            <a:r>
              <a:rPr lang="en-GB" dirty="0"/>
              <a:t>rad</a:t>
            </a:r>
            <a:r>
              <a:rPr lang="tr-TR" dirty="0"/>
              <a:t>yo</a:t>
            </a:r>
            <a:r>
              <a:rPr lang="en-GB" dirty="0"/>
              <a:t> s</a:t>
            </a:r>
            <a:r>
              <a:rPr lang="tr-TR" dirty="0"/>
              <a:t>istemi</a:t>
            </a:r>
            <a:endParaRPr lang="en-GB" dirty="0"/>
          </a:p>
        </p:txBody>
      </p:sp>
      <p:pic>
        <p:nvPicPr>
          <p:cNvPr id="73" name="Picture 31" descr="C:\Users\harzen\Creative Cloud Files\TechemFunksystem_Praesentation\01_Briefing&amp;Input\Picture1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r="8069"/>
          <a:stretch/>
        </p:blipFill>
        <p:spPr bwMode="gray">
          <a:xfrm>
            <a:off x="3074245" y="1650371"/>
            <a:ext cx="2995200" cy="299520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xtLst/>
        </p:spPr>
      </p:pic>
      <p:sp>
        <p:nvSpPr>
          <p:cNvPr id="18" name="Rechteck: abgerundete Ecken 27">
            <a:extLst>
              <a:ext uri="{FF2B5EF4-FFF2-40B4-BE49-F238E27FC236}">
                <a16:creationId xmlns:a16="http://schemas.microsoft.com/office/drawing/2014/main" id="{71025F11-FC50-44C4-A61C-98270F83F0D7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3239852" y="2013688"/>
            <a:ext cx="468052" cy="468052"/>
          </a:xfrm>
          <a:prstGeom prst="roundRect">
            <a:avLst>
              <a:gd name="adj" fmla="val 11024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BC3B0FD-A845-43AB-B76D-AFF4E49C926F}"/>
              </a:ext>
            </a:extLst>
          </p:cNvPr>
          <p:cNvGrpSpPr/>
          <p:nvPr/>
        </p:nvGrpSpPr>
        <p:grpSpPr bwMode="gray">
          <a:xfrm>
            <a:off x="5724128" y="2949814"/>
            <a:ext cx="468052" cy="468052"/>
            <a:chOff x="5724128" y="2949814"/>
            <a:chExt cx="468052" cy="468052"/>
          </a:xfrm>
        </p:grpSpPr>
        <p:sp>
          <p:nvSpPr>
            <p:cNvPr id="60" name="Rechteck: abgerundete Ecken 27">
              <a:extLst>
                <a:ext uri="{FF2B5EF4-FFF2-40B4-BE49-F238E27FC236}">
                  <a16:creationId xmlns:a16="http://schemas.microsoft.com/office/drawing/2014/main" id="{71025F11-FC50-44C4-A61C-98270F83F0D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 bwMode="gray">
            <a:xfrm>
              <a:off x="5724128" y="2949814"/>
              <a:ext cx="468052" cy="468052"/>
            </a:xfrm>
            <a:prstGeom prst="roundRect">
              <a:avLst>
                <a:gd name="adj" fmla="val 11024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24286C6D-DA11-41BB-AACD-1A9882E4E9AB}"/>
                </a:ext>
              </a:extLst>
            </p:cNvPr>
            <p:cNvGrpSpPr/>
            <p:nvPr>
              <p:custDataLst>
                <p:tags r:id="rId24"/>
              </p:custDataLst>
            </p:nvPr>
          </p:nvGrpSpPr>
          <p:grpSpPr bwMode="gray">
            <a:xfrm>
              <a:off x="5778582" y="3004263"/>
              <a:ext cx="359144" cy="359154"/>
              <a:chOff x="7021156" y="2284584"/>
              <a:chExt cx="286317" cy="286326"/>
            </a:xfrm>
          </p:grpSpPr>
          <p:grpSp>
            <p:nvGrpSpPr>
              <p:cNvPr id="85" name="Group 12">
                <a:extLst>
                  <a:ext uri="{FF2B5EF4-FFF2-40B4-BE49-F238E27FC236}">
                    <a16:creationId xmlns:a16="http://schemas.microsoft.com/office/drawing/2014/main" id="{E5D6B74E-612E-449A-8937-FDD6FA07D0A1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25"/>
                </p:custDataLst>
              </p:nvPr>
            </p:nvGrpSpPr>
            <p:grpSpPr bwMode="gray">
              <a:xfrm>
                <a:off x="7021156" y="2284584"/>
                <a:ext cx="286317" cy="286326"/>
                <a:chOff x="460" y="-797"/>
                <a:chExt cx="4838" cy="4838"/>
              </a:xfrm>
              <a:solidFill>
                <a:schemeClr val="bg1"/>
              </a:solidFill>
            </p:grpSpPr>
            <p:sp>
              <p:nvSpPr>
                <p:cNvPr id="87" name="Freeform 13">
                  <a:extLst>
                    <a:ext uri="{FF2B5EF4-FFF2-40B4-BE49-F238E27FC236}">
                      <a16:creationId xmlns:a16="http://schemas.microsoft.com/office/drawing/2014/main" id="{F6E3832A-F286-442D-B6E3-CEAA20C1B1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60" y="-797"/>
                  <a:ext cx="4838" cy="4838"/>
                </a:xfrm>
                <a:custGeom>
                  <a:avLst/>
                  <a:gdLst>
                    <a:gd name="T0" fmla="*/ 1497 w 2048"/>
                    <a:gd name="T1" fmla="*/ 824 h 2048"/>
                    <a:gd name="T2" fmla="*/ 1501 w 2048"/>
                    <a:gd name="T3" fmla="*/ 750 h 2048"/>
                    <a:gd name="T4" fmla="*/ 750 w 2048"/>
                    <a:gd name="T5" fmla="*/ 0 h 2048"/>
                    <a:gd name="T6" fmla="*/ 0 w 2048"/>
                    <a:gd name="T7" fmla="*/ 750 h 2048"/>
                    <a:gd name="T8" fmla="*/ 750 w 2048"/>
                    <a:gd name="T9" fmla="*/ 1501 h 2048"/>
                    <a:gd name="T10" fmla="*/ 824 w 2048"/>
                    <a:gd name="T11" fmla="*/ 1497 h 2048"/>
                    <a:gd name="T12" fmla="*/ 1434 w 2048"/>
                    <a:gd name="T13" fmla="*/ 2048 h 2048"/>
                    <a:gd name="T14" fmla="*/ 2048 w 2048"/>
                    <a:gd name="T15" fmla="*/ 1434 h 2048"/>
                    <a:gd name="T16" fmla="*/ 1497 w 2048"/>
                    <a:gd name="T17" fmla="*/ 824 h 2048"/>
                    <a:gd name="T18" fmla="*/ 64 w 2048"/>
                    <a:gd name="T19" fmla="*/ 750 h 2048"/>
                    <a:gd name="T20" fmla="*/ 750 w 2048"/>
                    <a:gd name="T21" fmla="*/ 64 h 2048"/>
                    <a:gd name="T22" fmla="*/ 1437 w 2048"/>
                    <a:gd name="T23" fmla="*/ 750 h 2048"/>
                    <a:gd name="T24" fmla="*/ 1433 w 2048"/>
                    <a:gd name="T25" fmla="*/ 821 h 2048"/>
                    <a:gd name="T26" fmla="*/ 821 w 2048"/>
                    <a:gd name="T27" fmla="*/ 1433 h 2048"/>
                    <a:gd name="T28" fmla="*/ 750 w 2048"/>
                    <a:gd name="T29" fmla="*/ 1437 h 2048"/>
                    <a:gd name="T30" fmla="*/ 64 w 2048"/>
                    <a:gd name="T31" fmla="*/ 750 h 2048"/>
                    <a:gd name="T32" fmla="*/ 1434 w 2048"/>
                    <a:gd name="T33" fmla="*/ 1984 h 2048"/>
                    <a:gd name="T34" fmla="*/ 885 w 2048"/>
                    <a:gd name="T35" fmla="*/ 1434 h 2048"/>
                    <a:gd name="T36" fmla="*/ 1434 w 2048"/>
                    <a:gd name="T37" fmla="*/ 885 h 2048"/>
                    <a:gd name="T38" fmla="*/ 1984 w 2048"/>
                    <a:gd name="T39" fmla="*/ 1434 h 2048"/>
                    <a:gd name="T40" fmla="*/ 1434 w 2048"/>
                    <a:gd name="T41" fmla="*/ 1984 h 20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48" h="2048">
                      <a:moveTo>
                        <a:pt x="1497" y="824"/>
                      </a:moveTo>
                      <a:cubicBezTo>
                        <a:pt x="1499" y="800"/>
                        <a:pt x="1501" y="775"/>
                        <a:pt x="1501" y="750"/>
                      </a:cubicBezTo>
                      <a:cubicBezTo>
                        <a:pt x="1501" y="337"/>
                        <a:pt x="1164" y="0"/>
                        <a:pt x="750" y="0"/>
                      </a:cubicBezTo>
                      <a:cubicBezTo>
                        <a:pt x="337" y="0"/>
                        <a:pt x="0" y="337"/>
                        <a:pt x="0" y="750"/>
                      </a:cubicBezTo>
                      <a:cubicBezTo>
                        <a:pt x="0" y="1164"/>
                        <a:pt x="337" y="1501"/>
                        <a:pt x="750" y="1501"/>
                      </a:cubicBezTo>
                      <a:cubicBezTo>
                        <a:pt x="775" y="1501"/>
                        <a:pt x="800" y="1499"/>
                        <a:pt x="824" y="1497"/>
                      </a:cubicBezTo>
                      <a:cubicBezTo>
                        <a:pt x="856" y="1806"/>
                        <a:pt x="1117" y="2048"/>
                        <a:pt x="1434" y="2048"/>
                      </a:cubicBezTo>
                      <a:cubicBezTo>
                        <a:pt x="1773" y="2048"/>
                        <a:pt x="2048" y="1773"/>
                        <a:pt x="2048" y="1434"/>
                      </a:cubicBezTo>
                      <a:cubicBezTo>
                        <a:pt x="2048" y="1117"/>
                        <a:pt x="1806" y="856"/>
                        <a:pt x="1497" y="824"/>
                      </a:cubicBezTo>
                      <a:close/>
                      <a:moveTo>
                        <a:pt x="64" y="750"/>
                      </a:moveTo>
                      <a:cubicBezTo>
                        <a:pt x="64" y="372"/>
                        <a:pt x="372" y="64"/>
                        <a:pt x="750" y="64"/>
                      </a:cubicBezTo>
                      <a:cubicBezTo>
                        <a:pt x="1129" y="64"/>
                        <a:pt x="1437" y="372"/>
                        <a:pt x="1437" y="750"/>
                      </a:cubicBezTo>
                      <a:cubicBezTo>
                        <a:pt x="1437" y="774"/>
                        <a:pt x="1435" y="798"/>
                        <a:pt x="1433" y="821"/>
                      </a:cubicBezTo>
                      <a:cubicBezTo>
                        <a:pt x="1096" y="822"/>
                        <a:pt x="822" y="1096"/>
                        <a:pt x="821" y="1433"/>
                      </a:cubicBezTo>
                      <a:cubicBezTo>
                        <a:pt x="798" y="1435"/>
                        <a:pt x="774" y="1437"/>
                        <a:pt x="750" y="1437"/>
                      </a:cubicBezTo>
                      <a:cubicBezTo>
                        <a:pt x="372" y="1437"/>
                        <a:pt x="64" y="1129"/>
                        <a:pt x="64" y="750"/>
                      </a:cubicBezTo>
                      <a:close/>
                      <a:moveTo>
                        <a:pt x="1434" y="1984"/>
                      </a:moveTo>
                      <a:cubicBezTo>
                        <a:pt x="1132" y="1984"/>
                        <a:pt x="885" y="1737"/>
                        <a:pt x="885" y="1434"/>
                      </a:cubicBezTo>
                      <a:cubicBezTo>
                        <a:pt x="885" y="1132"/>
                        <a:pt x="1132" y="885"/>
                        <a:pt x="1434" y="885"/>
                      </a:cubicBezTo>
                      <a:cubicBezTo>
                        <a:pt x="1737" y="885"/>
                        <a:pt x="1984" y="1132"/>
                        <a:pt x="1984" y="1434"/>
                      </a:cubicBezTo>
                      <a:cubicBezTo>
                        <a:pt x="1984" y="1737"/>
                        <a:pt x="1737" y="1984"/>
                        <a:pt x="1434" y="1984"/>
                      </a:cubicBez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89" name="Freeform 14">
                  <a:extLst>
                    <a:ext uri="{FF2B5EF4-FFF2-40B4-BE49-F238E27FC236}">
                      <a16:creationId xmlns:a16="http://schemas.microsoft.com/office/drawing/2014/main" id="{B3705D03-DF98-4A04-B541-ED587DBB9D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2723" y="1466"/>
                  <a:ext cx="2251" cy="2251"/>
                </a:xfrm>
                <a:custGeom>
                  <a:avLst/>
                  <a:gdLst>
                    <a:gd name="T0" fmla="*/ 476 w 953"/>
                    <a:gd name="T1" fmla="*/ 0 h 953"/>
                    <a:gd name="T2" fmla="*/ 0 w 953"/>
                    <a:gd name="T3" fmla="*/ 476 h 953"/>
                    <a:gd name="T4" fmla="*/ 476 w 953"/>
                    <a:gd name="T5" fmla="*/ 953 h 953"/>
                    <a:gd name="T6" fmla="*/ 953 w 953"/>
                    <a:gd name="T7" fmla="*/ 476 h 953"/>
                    <a:gd name="T8" fmla="*/ 476 w 953"/>
                    <a:gd name="T9" fmla="*/ 0 h 953"/>
                    <a:gd name="T10" fmla="*/ 476 w 953"/>
                    <a:gd name="T11" fmla="*/ 889 h 953"/>
                    <a:gd name="T12" fmla="*/ 64 w 953"/>
                    <a:gd name="T13" fmla="*/ 476 h 953"/>
                    <a:gd name="T14" fmla="*/ 476 w 953"/>
                    <a:gd name="T15" fmla="*/ 64 h 953"/>
                    <a:gd name="T16" fmla="*/ 889 w 953"/>
                    <a:gd name="T17" fmla="*/ 476 h 953"/>
                    <a:gd name="T18" fmla="*/ 476 w 953"/>
                    <a:gd name="T19" fmla="*/ 889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53" h="953">
                      <a:moveTo>
                        <a:pt x="476" y="0"/>
                      </a:moveTo>
                      <a:cubicBezTo>
                        <a:pt x="214" y="0"/>
                        <a:pt x="0" y="214"/>
                        <a:pt x="0" y="476"/>
                      </a:cubicBezTo>
                      <a:cubicBezTo>
                        <a:pt x="0" y="739"/>
                        <a:pt x="214" y="953"/>
                        <a:pt x="476" y="953"/>
                      </a:cubicBezTo>
                      <a:cubicBezTo>
                        <a:pt x="739" y="953"/>
                        <a:pt x="953" y="739"/>
                        <a:pt x="953" y="476"/>
                      </a:cubicBezTo>
                      <a:cubicBezTo>
                        <a:pt x="953" y="214"/>
                        <a:pt x="739" y="0"/>
                        <a:pt x="476" y="0"/>
                      </a:cubicBezTo>
                      <a:close/>
                      <a:moveTo>
                        <a:pt x="476" y="889"/>
                      </a:moveTo>
                      <a:cubicBezTo>
                        <a:pt x="249" y="889"/>
                        <a:pt x="64" y="704"/>
                        <a:pt x="64" y="476"/>
                      </a:cubicBezTo>
                      <a:cubicBezTo>
                        <a:pt x="64" y="249"/>
                        <a:pt x="249" y="64"/>
                        <a:pt x="476" y="64"/>
                      </a:cubicBezTo>
                      <a:cubicBezTo>
                        <a:pt x="704" y="64"/>
                        <a:pt x="889" y="249"/>
                        <a:pt x="889" y="476"/>
                      </a:cubicBezTo>
                      <a:cubicBezTo>
                        <a:pt x="889" y="704"/>
                        <a:pt x="704" y="889"/>
                        <a:pt x="476" y="8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0" name="Freeform 16">
                  <a:extLst>
                    <a:ext uri="{FF2B5EF4-FFF2-40B4-BE49-F238E27FC236}">
                      <a16:creationId xmlns:a16="http://schemas.microsoft.com/office/drawing/2014/main" id="{50BE3EC8-47BB-4F60-A9F3-E74DE62BA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341" y="85"/>
                  <a:ext cx="1703" cy="1129"/>
                </a:xfrm>
                <a:custGeom>
                  <a:avLst/>
                  <a:gdLst>
                    <a:gd name="T0" fmla="*/ 478 w 721"/>
                    <a:gd name="T1" fmla="*/ 377 h 478"/>
                    <a:gd name="T2" fmla="*/ 472 w 721"/>
                    <a:gd name="T3" fmla="*/ 344 h 478"/>
                    <a:gd name="T4" fmla="*/ 705 w 721"/>
                    <a:gd name="T5" fmla="*/ 163 h 478"/>
                    <a:gd name="T6" fmla="*/ 711 w 721"/>
                    <a:gd name="T7" fmla="*/ 118 h 478"/>
                    <a:gd name="T8" fmla="*/ 666 w 721"/>
                    <a:gd name="T9" fmla="*/ 113 h 478"/>
                    <a:gd name="T10" fmla="*/ 433 w 721"/>
                    <a:gd name="T11" fmla="*/ 294 h 478"/>
                    <a:gd name="T12" fmla="*/ 377 w 721"/>
                    <a:gd name="T13" fmla="*/ 277 h 478"/>
                    <a:gd name="T14" fmla="*/ 333 w 721"/>
                    <a:gd name="T15" fmla="*/ 287 h 478"/>
                    <a:gd name="T16" fmla="*/ 58 w 721"/>
                    <a:gd name="T17" fmla="*/ 13 h 478"/>
                    <a:gd name="T18" fmla="*/ 13 w 721"/>
                    <a:gd name="T19" fmla="*/ 13 h 478"/>
                    <a:gd name="T20" fmla="*/ 13 w 721"/>
                    <a:gd name="T21" fmla="*/ 58 h 478"/>
                    <a:gd name="T22" fmla="*/ 287 w 721"/>
                    <a:gd name="T23" fmla="*/ 333 h 478"/>
                    <a:gd name="T24" fmla="*/ 277 w 721"/>
                    <a:gd name="T25" fmla="*/ 377 h 478"/>
                    <a:gd name="T26" fmla="*/ 377 w 721"/>
                    <a:gd name="T27" fmla="*/ 478 h 478"/>
                    <a:gd name="T28" fmla="*/ 478 w 721"/>
                    <a:gd name="T29" fmla="*/ 377 h 478"/>
                    <a:gd name="T30" fmla="*/ 341 w 721"/>
                    <a:gd name="T31" fmla="*/ 377 h 478"/>
                    <a:gd name="T32" fmla="*/ 377 w 721"/>
                    <a:gd name="T33" fmla="*/ 341 h 478"/>
                    <a:gd name="T34" fmla="*/ 414 w 721"/>
                    <a:gd name="T35" fmla="*/ 377 h 478"/>
                    <a:gd name="T36" fmla="*/ 377 w 721"/>
                    <a:gd name="T37" fmla="*/ 414 h 478"/>
                    <a:gd name="T38" fmla="*/ 341 w 721"/>
                    <a:gd name="T39" fmla="*/ 377 h 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21" h="478">
                      <a:moveTo>
                        <a:pt x="478" y="377"/>
                      </a:moveTo>
                      <a:cubicBezTo>
                        <a:pt x="478" y="366"/>
                        <a:pt x="476" y="355"/>
                        <a:pt x="472" y="344"/>
                      </a:cubicBezTo>
                      <a:cubicBezTo>
                        <a:pt x="705" y="163"/>
                        <a:pt x="705" y="163"/>
                        <a:pt x="705" y="163"/>
                      </a:cubicBezTo>
                      <a:cubicBezTo>
                        <a:pt x="719" y="152"/>
                        <a:pt x="721" y="132"/>
                        <a:pt x="711" y="118"/>
                      </a:cubicBezTo>
                      <a:cubicBezTo>
                        <a:pt x="700" y="104"/>
                        <a:pt x="679" y="102"/>
                        <a:pt x="666" y="113"/>
                      </a:cubicBezTo>
                      <a:cubicBezTo>
                        <a:pt x="433" y="294"/>
                        <a:pt x="433" y="294"/>
                        <a:pt x="433" y="294"/>
                      </a:cubicBezTo>
                      <a:cubicBezTo>
                        <a:pt x="417" y="283"/>
                        <a:pt x="398" y="277"/>
                        <a:pt x="377" y="277"/>
                      </a:cubicBezTo>
                      <a:cubicBezTo>
                        <a:pt x="361" y="277"/>
                        <a:pt x="346" y="281"/>
                        <a:pt x="333" y="287"/>
                      </a:cubicBezTo>
                      <a:cubicBezTo>
                        <a:pt x="58" y="13"/>
                        <a:pt x="58" y="13"/>
                        <a:pt x="58" y="13"/>
                      </a:cubicBezTo>
                      <a:cubicBezTo>
                        <a:pt x="45" y="0"/>
                        <a:pt x="25" y="0"/>
                        <a:pt x="13" y="13"/>
                      </a:cubicBezTo>
                      <a:cubicBezTo>
                        <a:pt x="0" y="25"/>
                        <a:pt x="0" y="45"/>
                        <a:pt x="13" y="58"/>
                      </a:cubicBezTo>
                      <a:cubicBezTo>
                        <a:pt x="287" y="333"/>
                        <a:pt x="287" y="333"/>
                        <a:pt x="287" y="333"/>
                      </a:cubicBezTo>
                      <a:cubicBezTo>
                        <a:pt x="281" y="346"/>
                        <a:pt x="277" y="361"/>
                        <a:pt x="277" y="377"/>
                      </a:cubicBezTo>
                      <a:cubicBezTo>
                        <a:pt x="277" y="433"/>
                        <a:pt x="322" y="478"/>
                        <a:pt x="377" y="478"/>
                      </a:cubicBezTo>
                      <a:cubicBezTo>
                        <a:pt x="433" y="478"/>
                        <a:pt x="478" y="433"/>
                        <a:pt x="478" y="377"/>
                      </a:cubicBezTo>
                      <a:close/>
                      <a:moveTo>
                        <a:pt x="341" y="377"/>
                      </a:moveTo>
                      <a:cubicBezTo>
                        <a:pt x="341" y="357"/>
                        <a:pt x="357" y="341"/>
                        <a:pt x="377" y="341"/>
                      </a:cubicBezTo>
                      <a:cubicBezTo>
                        <a:pt x="397" y="341"/>
                        <a:pt x="414" y="357"/>
                        <a:pt x="414" y="377"/>
                      </a:cubicBezTo>
                      <a:cubicBezTo>
                        <a:pt x="414" y="397"/>
                        <a:pt x="397" y="414"/>
                        <a:pt x="377" y="414"/>
                      </a:cubicBezTo>
                      <a:cubicBezTo>
                        <a:pt x="357" y="414"/>
                        <a:pt x="341" y="397"/>
                        <a:pt x="341" y="3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1" name="Freeform 17">
                  <a:extLst>
                    <a:ext uri="{FF2B5EF4-FFF2-40B4-BE49-F238E27FC236}">
                      <a16:creationId xmlns:a16="http://schemas.microsoft.com/office/drawing/2014/main" id="{8B60D4C9-8FF7-49C7-ABD4-C60665A8D02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56" y="-473"/>
                  <a:ext cx="151" cy="312"/>
                </a:xfrm>
                <a:custGeom>
                  <a:avLst/>
                  <a:gdLst>
                    <a:gd name="T0" fmla="*/ 32 w 64"/>
                    <a:gd name="T1" fmla="*/ 132 h 132"/>
                    <a:gd name="T2" fmla="*/ 64 w 64"/>
                    <a:gd name="T3" fmla="*/ 100 h 132"/>
                    <a:gd name="T4" fmla="*/ 64 w 64"/>
                    <a:gd name="T5" fmla="*/ 32 h 132"/>
                    <a:gd name="T6" fmla="*/ 32 w 64"/>
                    <a:gd name="T7" fmla="*/ 0 h 132"/>
                    <a:gd name="T8" fmla="*/ 0 w 64"/>
                    <a:gd name="T9" fmla="*/ 32 h 132"/>
                    <a:gd name="T10" fmla="*/ 0 w 64"/>
                    <a:gd name="T11" fmla="*/ 100 h 132"/>
                    <a:gd name="T12" fmla="*/ 32 w 64"/>
                    <a:gd name="T13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32">
                      <a:moveTo>
                        <a:pt x="32" y="132"/>
                      </a:moveTo>
                      <a:cubicBezTo>
                        <a:pt x="50" y="132"/>
                        <a:pt x="64" y="118"/>
                        <a:pt x="64" y="10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4"/>
                        <a:pt x="50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0" y="118"/>
                        <a:pt x="15" y="132"/>
                        <a:pt x="32" y="1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2" name="Freeform 18">
                  <a:extLst>
                    <a:ext uri="{FF2B5EF4-FFF2-40B4-BE49-F238E27FC236}">
                      <a16:creationId xmlns:a16="http://schemas.microsoft.com/office/drawing/2014/main" id="{800E9907-6894-454A-B7A7-B2F85ADDB5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56" y="2111"/>
                  <a:ext cx="151" cy="314"/>
                </a:xfrm>
                <a:custGeom>
                  <a:avLst/>
                  <a:gdLst>
                    <a:gd name="T0" fmla="*/ 32 w 64"/>
                    <a:gd name="T1" fmla="*/ 0 h 133"/>
                    <a:gd name="T2" fmla="*/ 0 w 64"/>
                    <a:gd name="T3" fmla="*/ 32 h 133"/>
                    <a:gd name="T4" fmla="*/ 0 w 64"/>
                    <a:gd name="T5" fmla="*/ 101 h 133"/>
                    <a:gd name="T6" fmla="*/ 32 w 64"/>
                    <a:gd name="T7" fmla="*/ 133 h 133"/>
                    <a:gd name="T8" fmla="*/ 64 w 64"/>
                    <a:gd name="T9" fmla="*/ 101 h 133"/>
                    <a:gd name="T10" fmla="*/ 64 w 64"/>
                    <a:gd name="T11" fmla="*/ 32 h 133"/>
                    <a:gd name="T12" fmla="*/ 32 w 64"/>
                    <a:gd name="T13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33">
                      <a:moveTo>
                        <a:pt x="32" y="0"/>
                      </a:moveTo>
                      <a:cubicBezTo>
                        <a:pt x="15" y="0"/>
                        <a:pt x="0" y="15"/>
                        <a:pt x="0" y="32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19"/>
                        <a:pt x="15" y="133"/>
                        <a:pt x="32" y="133"/>
                      </a:cubicBezTo>
                      <a:cubicBezTo>
                        <a:pt x="50" y="133"/>
                        <a:pt x="64" y="119"/>
                        <a:pt x="64" y="101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15"/>
                        <a:pt x="50" y="0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3" name="Freeform 19">
                  <a:extLst>
                    <a:ext uri="{FF2B5EF4-FFF2-40B4-BE49-F238E27FC236}">
                      <a16:creationId xmlns:a16="http://schemas.microsoft.com/office/drawing/2014/main" id="{076C09CB-9C16-460D-A04F-CFD5185F28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68" y="899"/>
                  <a:ext cx="314" cy="152"/>
                </a:xfrm>
                <a:custGeom>
                  <a:avLst/>
                  <a:gdLst>
                    <a:gd name="T0" fmla="*/ 0 w 133"/>
                    <a:gd name="T1" fmla="*/ 32 h 64"/>
                    <a:gd name="T2" fmla="*/ 32 w 133"/>
                    <a:gd name="T3" fmla="*/ 64 h 64"/>
                    <a:gd name="T4" fmla="*/ 101 w 133"/>
                    <a:gd name="T5" fmla="*/ 64 h 64"/>
                    <a:gd name="T6" fmla="*/ 133 w 133"/>
                    <a:gd name="T7" fmla="*/ 32 h 64"/>
                    <a:gd name="T8" fmla="*/ 101 w 133"/>
                    <a:gd name="T9" fmla="*/ 0 h 64"/>
                    <a:gd name="T10" fmla="*/ 32 w 133"/>
                    <a:gd name="T11" fmla="*/ 0 h 64"/>
                    <a:gd name="T12" fmla="*/ 0 w 133"/>
                    <a:gd name="T13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3" h="64">
                      <a:moveTo>
                        <a:pt x="0" y="32"/>
                      </a:moveTo>
                      <a:cubicBezTo>
                        <a:pt x="0" y="50"/>
                        <a:pt x="15" y="64"/>
                        <a:pt x="32" y="64"/>
                      </a:cubicBezTo>
                      <a:cubicBezTo>
                        <a:pt x="101" y="64"/>
                        <a:pt x="101" y="64"/>
                        <a:pt x="101" y="64"/>
                      </a:cubicBezTo>
                      <a:cubicBezTo>
                        <a:pt x="119" y="64"/>
                        <a:pt x="133" y="50"/>
                        <a:pt x="133" y="32"/>
                      </a:cubicBezTo>
                      <a:cubicBezTo>
                        <a:pt x="133" y="15"/>
                        <a:pt x="119" y="0"/>
                        <a:pt x="10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5" y="0"/>
                        <a:pt x="0" y="15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4" name="Freeform 20">
                  <a:extLst>
                    <a:ext uri="{FF2B5EF4-FFF2-40B4-BE49-F238E27FC236}">
                      <a16:creationId xmlns:a16="http://schemas.microsoft.com/office/drawing/2014/main" id="{A70E94D8-DAB4-426B-8ECF-DA624AC993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4" y="899"/>
                  <a:ext cx="311" cy="152"/>
                </a:xfrm>
                <a:custGeom>
                  <a:avLst/>
                  <a:gdLst>
                    <a:gd name="T0" fmla="*/ 132 w 132"/>
                    <a:gd name="T1" fmla="*/ 32 h 64"/>
                    <a:gd name="T2" fmla="*/ 100 w 132"/>
                    <a:gd name="T3" fmla="*/ 0 h 64"/>
                    <a:gd name="T4" fmla="*/ 32 w 132"/>
                    <a:gd name="T5" fmla="*/ 0 h 64"/>
                    <a:gd name="T6" fmla="*/ 0 w 132"/>
                    <a:gd name="T7" fmla="*/ 32 h 64"/>
                    <a:gd name="T8" fmla="*/ 32 w 132"/>
                    <a:gd name="T9" fmla="*/ 64 h 64"/>
                    <a:gd name="T10" fmla="*/ 100 w 132"/>
                    <a:gd name="T11" fmla="*/ 64 h 64"/>
                    <a:gd name="T12" fmla="*/ 132 w 132"/>
                    <a:gd name="T13" fmla="*/ 3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" h="64">
                      <a:moveTo>
                        <a:pt x="132" y="32"/>
                      </a:moveTo>
                      <a:cubicBezTo>
                        <a:pt x="132" y="15"/>
                        <a:pt x="118" y="0"/>
                        <a:pt x="10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5"/>
                        <a:pt x="0" y="32"/>
                      </a:cubicBezTo>
                      <a:cubicBezTo>
                        <a:pt x="0" y="50"/>
                        <a:pt x="14" y="64"/>
                        <a:pt x="32" y="64"/>
                      </a:cubicBezTo>
                      <a:cubicBezTo>
                        <a:pt x="100" y="64"/>
                        <a:pt x="100" y="64"/>
                        <a:pt x="100" y="64"/>
                      </a:cubicBezTo>
                      <a:cubicBezTo>
                        <a:pt x="118" y="64"/>
                        <a:pt x="132" y="50"/>
                        <a:pt x="132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5" name="Freeform 21">
                  <a:extLst>
                    <a:ext uri="{FF2B5EF4-FFF2-40B4-BE49-F238E27FC236}">
                      <a16:creationId xmlns:a16="http://schemas.microsoft.com/office/drawing/2014/main" id="{BD4D0348-AC4B-4E74-BAAB-1894EC85425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791" y="-300"/>
                  <a:ext cx="215" cy="231"/>
                </a:xfrm>
                <a:custGeom>
                  <a:avLst/>
                  <a:gdLst>
                    <a:gd name="T0" fmla="*/ 21 w 91"/>
                    <a:gd name="T1" fmla="*/ 94 h 98"/>
                    <a:gd name="T2" fmla="*/ 37 w 91"/>
                    <a:gd name="T3" fmla="*/ 98 h 98"/>
                    <a:gd name="T4" fmla="*/ 65 w 91"/>
                    <a:gd name="T5" fmla="*/ 82 h 98"/>
                    <a:gd name="T6" fmla="*/ 82 w 91"/>
                    <a:gd name="T7" fmla="*/ 53 h 98"/>
                    <a:gd name="T8" fmla="*/ 70 w 91"/>
                    <a:gd name="T9" fmla="*/ 9 h 98"/>
                    <a:gd name="T10" fmla="*/ 26 w 91"/>
                    <a:gd name="T11" fmla="*/ 21 h 98"/>
                    <a:gd name="T12" fmla="*/ 9 w 91"/>
                    <a:gd name="T13" fmla="*/ 50 h 98"/>
                    <a:gd name="T14" fmla="*/ 21 w 91"/>
                    <a:gd name="T15" fmla="*/ 94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1" h="98">
                      <a:moveTo>
                        <a:pt x="21" y="94"/>
                      </a:moveTo>
                      <a:cubicBezTo>
                        <a:pt x="26" y="97"/>
                        <a:pt x="32" y="98"/>
                        <a:pt x="37" y="98"/>
                      </a:cubicBezTo>
                      <a:cubicBezTo>
                        <a:pt x="48" y="98"/>
                        <a:pt x="59" y="93"/>
                        <a:pt x="65" y="82"/>
                      </a:cubicBezTo>
                      <a:cubicBezTo>
                        <a:pt x="82" y="53"/>
                        <a:pt x="82" y="53"/>
                        <a:pt x="82" y="53"/>
                      </a:cubicBezTo>
                      <a:cubicBezTo>
                        <a:pt x="91" y="37"/>
                        <a:pt x="85" y="18"/>
                        <a:pt x="70" y="9"/>
                      </a:cubicBezTo>
                      <a:cubicBezTo>
                        <a:pt x="55" y="0"/>
                        <a:pt x="35" y="5"/>
                        <a:pt x="26" y="21"/>
                      </a:cubicBezTo>
                      <a:cubicBezTo>
                        <a:pt x="9" y="50"/>
                        <a:pt x="9" y="50"/>
                        <a:pt x="9" y="50"/>
                      </a:cubicBezTo>
                      <a:cubicBezTo>
                        <a:pt x="0" y="66"/>
                        <a:pt x="6" y="85"/>
                        <a:pt x="21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6" name="Freeform 22">
                  <a:extLst>
                    <a:ext uri="{FF2B5EF4-FFF2-40B4-BE49-F238E27FC236}">
                      <a16:creationId xmlns:a16="http://schemas.microsoft.com/office/drawing/2014/main" id="{0215942F-0693-427C-82C4-DF9A8A3A47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59" y="2010"/>
                  <a:ext cx="213" cy="231"/>
                </a:xfrm>
                <a:custGeom>
                  <a:avLst/>
                  <a:gdLst>
                    <a:gd name="T0" fmla="*/ 70 w 90"/>
                    <a:gd name="T1" fmla="*/ 9 h 98"/>
                    <a:gd name="T2" fmla="*/ 26 w 90"/>
                    <a:gd name="T3" fmla="*/ 20 h 98"/>
                    <a:gd name="T4" fmla="*/ 9 w 90"/>
                    <a:gd name="T5" fmla="*/ 50 h 98"/>
                    <a:gd name="T6" fmla="*/ 21 w 90"/>
                    <a:gd name="T7" fmla="*/ 94 h 98"/>
                    <a:gd name="T8" fmla="*/ 37 w 90"/>
                    <a:gd name="T9" fmla="*/ 98 h 98"/>
                    <a:gd name="T10" fmla="*/ 64 w 90"/>
                    <a:gd name="T11" fmla="*/ 82 h 98"/>
                    <a:gd name="T12" fmla="*/ 81 w 90"/>
                    <a:gd name="T13" fmla="*/ 52 h 98"/>
                    <a:gd name="T14" fmla="*/ 70 w 90"/>
                    <a:gd name="T15" fmla="*/ 9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0" h="98">
                      <a:moveTo>
                        <a:pt x="70" y="9"/>
                      </a:moveTo>
                      <a:cubicBezTo>
                        <a:pt x="54" y="0"/>
                        <a:pt x="35" y="5"/>
                        <a:pt x="26" y="20"/>
                      </a:cubicBezTo>
                      <a:cubicBezTo>
                        <a:pt x="9" y="50"/>
                        <a:pt x="9" y="50"/>
                        <a:pt x="9" y="50"/>
                      </a:cubicBezTo>
                      <a:cubicBezTo>
                        <a:pt x="0" y="65"/>
                        <a:pt x="5" y="85"/>
                        <a:pt x="21" y="94"/>
                      </a:cubicBezTo>
                      <a:cubicBezTo>
                        <a:pt x="26" y="97"/>
                        <a:pt x="31" y="98"/>
                        <a:pt x="37" y="98"/>
                      </a:cubicBezTo>
                      <a:cubicBezTo>
                        <a:pt x="48" y="98"/>
                        <a:pt x="58" y="92"/>
                        <a:pt x="64" y="82"/>
                      </a:cubicBezTo>
                      <a:cubicBezTo>
                        <a:pt x="81" y="52"/>
                        <a:pt x="81" y="52"/>
                        <a:pt x="81" y="52"/>
                      </a:cubicBezTo>
                      <a:cubicBezTo>
                        <a:pt x="90" y="37"/>
                        <a:pt x="85" y="17"/>
                        <a:pt x="7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7" name="Freeform 23">
                  <a:extLst>
                    <a:ext uri="{FF2B5EF4-FFF2-40B4-BE49-F238E27FC236}">
                      <a16:creationId xmlns:a16="http://schemas.microsoft.com/office/drawing/2014/main" id="{B0C24200-3004-49AF-9D00-8331DA186CB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59" y="-300"/>
                  <a:ext cx="213" cy="231"/>
                </a:xfrm>
                <a:custGeom>
                  <a:avLst/>
                  <a:gdLst>
                    <a:gd name="T0" fmla="*/ 26 w 90"/>
                    <a:gd name="T1" fmla="*/ 82 h 98"/>
                    <a:gd name="T2" fmla="*/ 54 w 90"/>
                    <a:gd name="T3" fmla="*/ 98 h 98"/>
                    <a:gd name="T4" fmla="*/ 70 w 90"/>
                    <a:gd name="T5" fmla="*/ 94 h 98"/>
                    <a:gd name="T6" fmla="*/ 81 w 90"/>
                    <a:gd name="T7" fmla="*/ 50 h 98"/>
                    <a:gd name="T8" fmla="*/ 64 w 90"/>
                    <a:gd name="T9" fmla="*/ 21 h 98"/>
                    <a:gd name="T10" fmla="*/ 21 w 90"/>
                    <a:gd name="T11" fmla="*/ 9 h 98"/>
                    <a:gd name="T12" fmla="*/ 9 w 90"/>
                    <a:gd name="T13" fmla="*/ 53 h 98"/>
                    <a:gd name="T14" fmla="*/ 26 w 90"/>
                    <a:gd name="T15" fmla="*/ 8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0" h="98">
                      <a:moveTo>
                        <a:pt x="26" y="82"/>
                      </a:moveTo>
                      <a:cubicBezTo>
                        <a:pt x="32" y="93"/>
                        <a:pt x="43" y="98"/>
                        <a:pt x="54" y="98"/>
                      </a:cubicBezTo>
                      <a:cubicBezTo>
                        <a:pt x="59" y="98"/>
                        <a:pt x="65" y="97"/>
                        <a:pt x="70" y="94"/>
                      </a:cubicBezTo>
                      <a:cubicBezTo>
                        <a:pt x="85" y="85"/>
                        <a:pt x="90" y="66"/>
                        <a:pt x="81" y="50"/>
                      </a:cubicBezTo>
                      <a:cubicBezTo>
                        <a:pt x="64" y="21"/>
                        <a:pt x="64" y="21"/>
                        <a:pt x="64" y="21"/>
                      </a:cubicBezTo>
                      <a:cubicBezTo>
                        <a:pt x="56" y="5"/>
                        <a:pt x="36" y="0"/>
                        <a:pt x="21" y="9"/>
                      </a:cubicBezTo>
                      <a:cubicBezTo>
                        <a:pt x="5" y="18"/>
                        <a:pt x="0" y="37"/>
                        <a:pt x="9" y="53"/>
                      </a:cubicBezTo>
                      <a:lnTo>
                        <a:pt x="26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8" name="Freeform 24">
                  <a:extLst>
                    <a:ext uri="{FF2B5EF4-FFF2-40B4-BE49-F238E27FC236}">
                      <a16:creationId xmlns:a16="http://schemas.microsoft.com/office/drawing/2014/main" id="{24EA22CA-1ABB-44A7-812A-9DE84FD3C2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56" y="203"/>
                  <a:ext cx="243" cy="203"/>
                </a:xfrm>
                <a:custGeom>
                  <a:avLst/>
                  <a:gdLst>
                    <a:gd name="T0" fmla="*/ 82 w 103"/>
                    <a:gd name="T1" fmla="*/ 26 h 86"/>
                    <a:gd name="T2" fmla="*/ 53 w 103"/>
                    <a:gd name="T3" fmla="*/ 9 h 86"/>
                    <a:gd name="T4" fmla="*/ 9 w 103"/>
                    <a:gd name="T5" fmla="*/ 21 h 86"/>
                    <a:gd name="T6" fmla="*/ 21 w 103"/>
                    <a:gd name="T7" fmla="*/ 64 h 86"/>
                    <a:gd name="T8" fmla="*/ 50 w 103"/>
                    <a:gd name="T9" fmla="*/ 81 h 86"/>
                    <a:gd name="T10" fmla="*/ 66 w 103"/>
                    <a:gd name="T11" fmla="*/ 86 h 86"/>
                    <a:gd name="T12" fmla="*/ 94 w 103"/>
                    <a:gd name="T13" fmla="*/ 70 h 86"/>
                    <a:gd name="T14" fmla="*/ 82 w 103"/>
                    <a:gd name="T15" fmla="*/ 2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86">
                      <a:moveTo>
                        <a:pt x="82" y="26"/>
                      </a:move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37" y="0"/>
                        <a:pt x="18" y="5"/>
                        <a:pt x="9" y="21"/>
                      </a:cubicBezTo>
                      <a:cubicBezTo>
                        <a:pt x="0" y="36"/>
                        <a:pt x="5" y="56"/>
                        <a:pt x="21" y="64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5" y="84"/>
                        <a:pt x="61" y="86"/>
                        <a:pt x="66" y="86"/>
                      </a:cubicBezTo>
                      <a:cubicBezTo>
                        <a:pt x="77" y="86"/>
                        <a:pt x="88" y="80"/>
                        <a:pt x="94" y="70"/>
                      </a:cubicBezTo>
                      <a:cubicBezTo>
                        <a:pt x="103" y="54"/>
                        <a:pt x="98" y="35"/>
                        <a:pt x="82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99" name="Freeform 25">
                  <a:extLst>
                    <a:ext uri="{FF2B5EF4-FFF2-40B4-BE49-F238E27FC236}">
                      <a16:creationId xmlns:a16="http://schemas.microsoft.com/office/drawing/2014/main" id="{BBA22B7B-7FD9-4B6E-8CBF-E10D0F1C65A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266" y="203"/>
                  <a:ext cx="243" cy="203"/>
                </a:xfrm>
                <a:custGeom>
                  <a:avLst/>
                  <a:gdLst>
                    <a:gd name="T0" fmla="*/ 36 w 103"/>
                    <a:gd name="T1" fmla="*/ 86 h 86"/>
                    <a:gd name="T2" fmla="*/ 52 w 103"/>
                    <a:gd name="T3" fmla="*/ 81 h 86"/>
                    <a:gd name="T4" fmla="*/ 82 w 103"/>
                    <a:gd name="T5" fmla="*/ 64 h 86"/>
                    <a:gd name="T6" fmla="*/ 94 w 103"/>
                    <a:gd name="T7" fmla="*/ 21 h 86"/>
                    <a:gd name="T8" fmla="*/ 50 w 103"/>
                    <a:gd name="T9" fmla="*/ 9 h 86"/>
                    <a:gd name="T10" fmla="*/ 20 w 103"/>
                    <a:gd name="T11" fmla="*/ 26 h 86"/>
                    <a:gd name="T12" fmla="*/ 9 w 103"/>
                    <a:gd name="T13" fmla="*/ 70 h 86"/>
                    <a:gd name="T14" fmla="*/ 36 w 103"/>
                    <a:gd name="T15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86">
                      <a:moveTo>
                        <a:pt x="36" y="86"/>
                      </a:moveTo>
                      <a:cubicBezTo>
                        <a:pt x="42" y="86"/>
                        <a:pt x="47" y="84"/>
                        <a:pt x="52" y="81"/>
                      </a:cubicBezTo>
                      <a:cubicBezTo>
                        <a:pt x="82" y="64"/>
                        <a:pt x="82" y="64"/>
                        <a:pt x="82" y="64"/>
                      </a:cubicBezTo>
                      <a:cubicBezTo>
                        <a:pt x="97" y="56"/>
                        <a:pt x="103" y="36"/>
                        <a:pt x="94" y="21"/>
                      </a:cubicBezTo>
                      <a:cubicBezTo>
                        <a:pt x="85" y="5"/>
                        <a:pt x="65" y="0"/>
                        <a:pt x="50" y="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5" y="35"/>
                        <a:pt x="0" y="54"/>
                        <a:pt x="9" y="70"/>
                      </a:cubicBezTo>
                      <a:cubicBezTo>
                        <a:pt x="14" y="80"/>
                        <a:pt x="25" y="86"/>
                        <a:pt x="36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00" name="Freeform 26">
                  <a:extLst>
                    <a:ext uri="{FF2B5EF4-FFF2-40B4-BE49-F238E27FC236}">
                      <a16:creationId xmlns:a16="http://schemas.microsoft.com/office/drawing/2014/main" id="{A5FD2D37-8BC0-43B1-BBBF-0FA15B7414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56" y="1535"/>
                  <a:ext cx="243" cy="203"/>
                </a:xfrm>
                <a:custGeom>
                  <a:avLst/>
                  <a:gdLst>
                    <a:gd name="T0" fmla="*/ 50 w 103"/>
                    <a:gd name="T1" fmla="*/ 9 h 86"/>
                    <a:gd name="T2" fmla="*/ 21 w 103"/>
                    <a:gd name="T3" fmla="*/ 26 h 86"/>
                    <a:gd name="T4" fmla="*/ 9 w 103"/>
                    <a:gd name="T5" fmla="*/ 70 h 86"/>
                    <a:gd name="T6" fmla="*/ 37 w 103"/>
                    <a:gd name="T7" fmla="*/ 86 h 86"/>
                    <a:gd name="T8" fmla="*/ 53 w 103"/>
                    <a:gd name="T9" fmla="*/ 82 h 86"/>
                    <a:gd name="T10" fmla="*/ 82 w 103"/>
                    <a:gd name="T11" fmla="*/ 65 h 86"/>
                    <a:gd name="T12" fmla="*/ 94 w 103"/>
                    <a:gd name="T13" fmla="*/ 21 h 86"/>
                    <a:gd name="T14" fmla="*/ 50 w 103"/>
                    <a:gd name="T15" fmla="*/ 9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3" h="86">
                      <a:moveTo>
                        <a:pt x="50" y="9"/>
                      </a:move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5" y="35"/>
                        <a:pt x="0" y="55"/>
                        <a:pt x="9" y="70"/>
                      </a:cubicBezTo>
                      <a:cubicBezTo>
                        <a:pt x="15" y="80"/>
                        <a:pt x="26" y="86"/>
                        <a:pt x="37" y="86"/>
                      </a:cubicBezTo>
                      <a:cubicBezTo>
                        <a:pt x="42" y="86"/>
                        <a:pt x="48" y="85"/>
                        <a:pt x="53" y="82"/>
                      </a:cubicBezTo>
                      <a:cubicBezTo>
                        <a:pt x="82" y="65"/>
                        <a:pt x="82" y="65"/>
                        <a:pt x="82" y="65"/>
                      </a:cubicBezTo>
                      <a:cubicBezTo>
                        <a:pt x="98" y="56"/>
                        <a:pt x="103" y="36"/>
                        <a:pt x="94" y="21"/>
                      </a:cubicBezTo>
                      <a:cubicBezTo>
                        <a:pt x="85" y="6"/>
                        <a:pt x="66" y="0"/>
                        <a:pt x="5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86" name="Rectangle 793">
                <a:extLst>
                  <a:ext uri="{FF2B5EF4-FFF2-40B4-BE49-F238E27FC236}">
                    <a16:creationId xmlns:a16="http://schemas.microsoft.com/office/drawing/2014/main" id="{50690DFE-F83E-4925-9EF9-449963A0FAE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7191079" y="2423989"/>
                <a:ext cx="57508" cy="122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2860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743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200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657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latin typeface="Arial Unicode MS" pitchFamily="34" charset="-128"/>
                    <a:cs typeface="Arial" pitchFamily="34" charset="0"/>
                  </a:rPr>
                  <a:t>€</a:t>
                </a:r>
              </a:p>
            </p:txBody>
          </p:sp>
        </p:grpSp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1DF2E160-1FD2-4CF1-998C-8346FEBA2F71}"/>
              </a:ext>
            </a:extLst>
          </p:cNvPr>
          <p:cNvGrpSpPr/>
          <p:nvPr/>
        </p:nvGrpSpPr>
        <p:grpSpPr bwMode="gray">
          <a:xfrm>
            <a:off x="5436096" y="2013688"/>
            <a:ext cx="468052" cy="468052"/>
            <a:chOff x="6120011" y="1916788"/>
            <a:chExt cx="468052" cy="468052"/>
          </a:xfrm>
        </p:grpSpPr>
        <p:sp>
          <p:nvSpPr>
            <p:cNvPr id="107" name="Rechteck: abgerundete Ecken 27">
              <a:extLst>
                <a:ext uri="{FF2B5EF4-FFF2-40B4-BE49-F238E27FC236}">
                  <a16:creationId xmlns:a16="http://schemas.microsoft.com/office/drawing/2014/main" id="{C2E3E022-DE58-4ACC-8851-0DB953BC56D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6120011" y="1916788"/>
              <a:ext cx="468052" cy="468052"/>
            </a:xfrm>
            <a:prstGeom prst="roundRect">
              <a:avLst>
                <a:gd name="adj" fmla="val 11024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grpSp>
          <p:nvGrpSpPr>
            <p:cNvPr id="108" name="Gruppieren 107">
              <a:extLst>
                <a:ext uri="{FF2B5EF4-FFF2-40B4-BE49-F238E27FC236}">
                  <a16:creationId xmlns:a16="http://schemas.microsoft.com/office/drawing/2014/main" id="{96EBBF9F-06AE-483A-A94C-F56683AE87D5}"/>
                </a:ext>
              </a:extLst>
            </p:cNvPr>
            <p:cNvGrpSpPr/>
            <p:nvPr>
              <p:custDataLst>
                <p:tags r:id="rId21"/>
              </p:custDataLst>
            </p:nvPr>
          </p:nvGrpSpPr>
          <p:grpSpPr bwMode="gray">
            <a:xfrm>
              <a:off x="6189916" y="1988796"/>
              <a:ext cx="328242" cy="324036"/>
              <a:chOff x="-8821488" y="-3346451"/>
              <a:chExt cx="7680325" cy="7581901"/>
            </a:xfrm>
            <a:solidFill>
              <a:schemeClr val="bg1"/>
            </a:solidFill>
          </p:grpSpPr>
          <p:sp>
            <p:nvSpPr>
              <p:cNvPr id="109" name="Freeform 19">
                <a:extLst>
                  <a:ext uri="{FF2B5EF4-FFF2-40B4-BE49-F238E27FC236}">
                    <a16:creationId xmlns:a16="http://schemas.microsoft.com/office/drawing/2014/main" id="{36B74346-61A3-461B-BD46-E282DD30F811}"/>
                  </a:ext>
                </a:extLst>
              </p:cNvPr>
              <p:cNvSpPr>
                <a:spLocks noEditPoint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-8821488" y="-3346451"/>
                <a:ext cx="7680325" cy="7581901"/>
              </a:xfrm>
              <a:custGeom>
                <a:avLst/>
                <a:gdLst>
                  <a:gd name="T0" fmla="*/ 1940 w 2048"/>
                  <a:gd name="T1" fmla="*/ 161 h 2022"/>
                  <a:gd name="T2" fmla="*/ 1590 w 2048"/>
                  <a:gd name="T3" fmla="*/ 161 h 2022"/>
                  <a:gd name="T4" fmla="*/ 1590 w 2048"/>
                  <a:gd name="T5" fmla="*/ 41 h 2022"/>
                  <a:gd name="T6" fmla="*/ 1549 w 2048"/>
                  <a:gd name="T7" fmla="*/ 0 h 2022"/>
                  <a:gd name="T8" fmla="*/ 1509 w 2048"/>
                  <a:gd name="T9" fmla="*/ 41 h 2022"/>
                  <a:gd name="T10" fmla="*/ 1509 w 2048"/>
                  <a:gd name="T11" fmla="*/ 161 h 2022"/>
                  <a:gd name="T12" fmla="*/ 539 w 2048"/>
                  <a:gd name="T13" fmla="*/ 161 h 2022"/>
                  <a:gd name="T14" fmla="*/ 539 w 2048"/>
                  <a:gd name="T15" fmla="*/ 41 h 2022"/>
                  <a:gd name="T16" fmla="*/ 498 w 2048"/>
                  <a:gd name="T17" fmla="*/ 0 h 2022"/>
                  <a:gd name="T18" fmla="*/ 458 w 2048"/>
                  <a:gd name="T19" fmla="*/ 41 h 2022"/>
                  <a:gd name="T20" fmla="*/ 458 w 2048"/>
                  <a:gd name="T21" fmla="*/ 161 h 2022"/>
                  <a:gd name="T22" fmla="*/ 108 w 2048"/>
                  <a:gd name="T23" fmla="*/ 161 h 2022"/>
                  <a:gd name="T24" fmla="*/ 0 w 2048"/>
                  <a:gd name="T25" fmla="*/ 270 h 2022"/>
                  <a:gd name="T26" fmla="*/ 0 w 2048"/>
                  <a:gd name="T27" fmla="*/ 1913 h 2022"/>
                  <a:gd name="T28" fmla="*/ 108 w 2048"/>
                  <a:gd name="T29" fmla="*/ 2022 h 2022"/>
                  <a:gd name="T30" fmla="*/ 1940 w 2048"/>
                  <a:gd name="T31" fmla="*/ 2022 h 2022"/>
                  <a:gd name="T32" fmla="*/ 2048 w 2048"/>
                  <a:gd name="T33" fmla="*/ 1913 h 2022"/>
                  <a:gd name="T34" fmla="*/ 2048 w 2048"/>
                  <a:gd name="T35" fmla="*/ 270 h 2022"/>
                  <a:gd name="T36" fmla="*/ 1940 w 2048"/>
                  <a:gd name="T37" fmla="*/ 161 h 2022"/>
                  <a:gd name="T38" fmla="*/ 1967 w 2048"/>
                  <a:gd name="T39" fmla="*/ 1913 h 2022"/>
                  <a:gd name="T40" fmla="*/ 1940 w 2048"/>
                  <a:gd name="T41" fmla="*/ 1940 h 2022"/>
                  <a:gd name="T42" fmla="*/ 108 w 2048"/>
                  <a:gd name="T43" fmla="*/ 1940 h 2022"/>
                  <a:gd name="T44" fmla="*/ 81 w 2048"/>
                  <a:gd name="T45" fmla="*/ 1913 h 2022"/>
                  <a:gd name="T46" fmla="*/ 81 w 2048"/>
                  <a:gd name="T47" fmla="*/ 648 h 2022"/>
                  <a:gd name="T48" fmla="*/ 1967 w 2048"/>
                  <a:gd name="T49" fmla="*/ 648 h 2022"/>
                  <a:gd name="T50" fmla="*/ 1967 w 2048"/>
                  <a:gd name="T51" fmla="*/ 1913 h 2022"/>
                  <a:gd name="T52" fmla="*/ 1967 w 2048"/>
                  <a:gd name="T53" fmla="*/ 566 h 2022"/>
                  <a:gd name="T54" fmla="*/ 81 w 2048"/>
                  <a:gd name="T55" fmla="*/ 566 h 2022"/>
                  <a:gd name="T56" fmla="*/ 81 w 2048"/>
                  <a:gd name="T57" fmla="*/ 270 h 2022"/>
                  <a:gd name="T58" fmla="*/ 108 w 2048"/>
                  <a:gd name="T59" fmla="*/ 243 h 2022"/>
                  <a:gd name="T60" fmla="*/ 458 w 2048"/>
                  <a:gd name="T61" fmla="*/ 243 h 2022"/>
                  <a:gd name="T62" fmla="*/ 458 w 2048"/>
                  <a:gd name="T63" fmla="*/ 394 h 2022"/>
                  <a:gd name="T64" fmla="*/ 498 w 2048"/>
                  <a:gd name="T65" fmla="*/ 434 h 2022"/>
                  <a:gd name="T66" fmla="*/ 539 w 2048"/>
                  <a:gd name="T67" fmla="*/ 394 h 2022"/>
                  <a:gd name="T68" fmla="*/ 539 w 2048"/>
                  <a:gd name="T69" fmla="*/ 243 h 2022"/>
                  <a:gd name="T70" fmla="*/ 1509 w 2048"/>
                  <a:gd name="T71" fmla="*/ 243 h 2022"/>
                  <a:gd name="T72" fmla="*/ 1509 w 2048"/>
                  <a:gd name="T73" fmla="*/ 394 h 2022"/>
                  <a:gd name="T74" fmla="*/ 1549 w 2048"/>
                  <a:gd name="T75" fmla="*/ 434 h 2022"/>
                  <a:gd name="T76" fmla="*/ 1590 w 2048"/>
                  <a:gd name="T77" fmla="*/ 394 h 2022"/>
                  <a:gd name="T78" fmla="*/ 1590 w 2048"/>
                  <a:gd name="T79" fmla="*/ 243 h 2022"/>
                  <a:gd name="T80" fmla="*/ 1940 w 2048"/>
                  <a:gd name="T81" fmla="*/ 243 h 2022"/>
                  <a:gd name="T82" fmla="*/ 1967 w 2048"/>
                  <a:gd name="T83" fmla="*/ 270 h 2022"/>
                  <a:gd name="T84" fmla="*/ 1967 w 2048"/>
                  <a:gd name="T85" fmla="*/ 566 h 2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48" h="2022">
                    <a:moveTo>
                      <a:pt x="1940" y="161"/>
                    </a:moveTo>
                    <a:cubicBezTo>
                      <a:pt x="1590" y="161"/>
                      <a:pt x="1590" y="161"/>
                      <a:pt x="1590" y="161"/>
                    </a:cubicBezTo>
                    <a:cubicBezTo>
                      <a:pt x="1590" y="41"/>
                      <a:pt x="1590" y="41"/>
                      <a:pt x="1590" y="41"/>
                    </a:cubicBezTo>
                    <a:cubicBezTo>
                      <a:pt x="1590" y="18"/>
                      <a:pt x="1572" y="0"/>
                      <a:pt x="1549" y="0"/>
                    </a:cubicBezTo>
                    <a:cubicBezTo>
                      <a:pt x="1527" y="0"/>
                      <a:pt x="1509" y="18"/>
                      <a:pt x="1509" y="41"/>
                    </a:cubicBezTo>
                    <a:cubicBezTo>
                      <a:pt x="1509" y="161"/>
                      <a:pt x="1509" y="161"/>
                      <a:pt x="1509" y="161"/>
                    </a:cubicBezTo>
                    <a:cubicBezTo>
                      <a:pt x="539" y="161"/>
                      <a:pt x="539" y="161"/>
                      <a:pt x="539" y="161"/>
                    </a:cubicBezTo>
                    <a:cubicBezTo>
                      <a:pt x="539" y="41"/>
                      <a:pt x="539" y="41"/>
                      <a:pt x="539" y="41"/>
                    </a:cubicBezTo>
                    <a:cubicBezTo>
                      <a:pt x="539" y="18"/>
                      <a:pt x="521" y="0"/>
                      <a:pt x="498" y="0"/>
                    </a:cubicBezTo>
                    <a:cubicBezTo>
                      <a:pt x="476" y="0"/>
                      <a:pt x="458" y="18"/>
                      <a:pt x="458" y="41"/>
                    </a:cubicBezTo>
                    <a:cubicBezTo>
                      <a:pt x="458" y="161"/>
                      <a:pt x="458" y="161"/>
                      <a:pt x="458" y="161"/>
                    </a:cubicBezTo>
                    <a:cubicBezTo>
                      <a:pt x="108" y="161"/>
                      <a:pt x="108" y="161"/>
                      <a:pt x="108" y="161"/>
                    </a:cubicBezTo>
                    <a:cubicBezTo>
                      <a:pt x="48" y="161"/>
                      <a:pt x="0" y="210"/>
                      <a:pt x="0" y="270"/>
                    </a:cubicBezTo>
                    <a:cubicBezTo>
                      <a:pt x="0" y="1913"/>
                      <a:pt x="0" y="1913"/>
                      <a:pt x="0" y="1913"/>
                    </a:cubicBezTo>
                    <a:cubicBezTo>
                      <a:pt x="0" y="1973"/>
                      <a:pt x="48" y="2022"/>
                      <a:pt x="108" y="2022"/>
                    </a:cubicBezTo>
                    <a:cubicBezTo>
                      <a:pt x="1940" y="2022"/>
                      <a:pt x="1940" y="2022"/>
                      <a:pt x="1940" y="2022"/>
                    </a:cubicBezTo>
                    <a:cubicBezTo>
                      <a:pt x="1999" y="2022"/>
                      <a:pt x="2048" y="1973"/>
                      <a:pt x="2048" y="1913"/>
                    </a:cubicBezTo>
                    <a:cubicBezTo>
                      <a:pt x="2048" y="270"/>
                      <a:pt x="2048" y="270"/>
                      <a:pt x="2048" y="270"/>
                    </a:cubicBezTo>
                    <a:cubicBezTo>
                      <a:pt x="2048" y="210"/>
                      <a:pt x="1999" y="161"/>
                      <a:pt x="1940" y="161"/>
                    </a:cubicBezTo>
                    <a:close/>
                    <a:moveTo>
                      <a:pt x="1967" y="1913"/>
                    </a:moveTo>
                    <a:cubicBezTo>
                      <a:pt x="1967" y="1928"/>
                      <a:pt x="1955" y="1940"/>
                      <a:pt x="1940" y="1940"/>
                    </a:cubicBezTo>
                    <a:cubicBezTo>
                      <a:pt x="108" y="1940"/>
                      <a:pt x="108" y="1940"/>
                      <a:pt x="108" y="1940"/>
                    </a:cubicBezTo>
                    <a:cubicBezTo>
                      <a:pt x="93" y="1940"/>
                      <a:pt x="81" y="1928"/>
                      <a:pt x="81" y="1913"/>
                    </a:cubicBezTo>
                    <a:cubicBezTo>
                      <a:pt x="81" y="648"/>
                      <a:pt x="81" y="648"/>
                      <a:pt x="81" y="648"/>
                    </a:cubicBezTo>
                    <a:cubicBezTo>
                      <a:pt x="1967" y="648"/>
                      <a:pt x="1967" y="648"/>
                      <a:pt x="1967" y="648"/>
                    </a:cubicBezTo>
                    <a:lnTo>
                      <a:pt x="1967" y="1913"/>
                    </a:lnTo>
                    <a:close/>
                    <a:moveTo>
                      <a:pt x="1967" y="566"/>
                    </a:moveTo>
                    <a:cubicBezTo>
                      <a:pt x="81" y="566"/>
                      <a:pt x="81" y="566"/>
                      <a:pt x="81" y="566"/>
                    </a:cubicBezTo>
                    <a:cubicBezTo>
                      <a:pt x="81" y="270"/>
                      <a:pt x="81" y="270"/>
                      <a:pt x="81" y="270"/>
                    </a:cubicBezTo>
                    <a:cubicBezTo>
                      <a:pt x="81" y="255"/>
                      <a:pt x="93" y="243"/>
                      <a:pt x="108" y="243"/>
                    </a:cubicBezTo>
                    <a:cubicBezTo>
                      <a:pt x="458" y="243"/>
                      <a:pt x="458" y="243"/>
                      <a:pt x="458" y="243"/>
                    </a:cubicBezTo>
                    <a:cubicBezTo>
                      <a:pt x="458" y="394"/>
                      <a:pt x="458" y="394"/>
                      <a:pt x="458" y="394"/>
                    </a:cubicBezTo>
                    <a:cubicBezTo>
                      <a:pt x="458" y="416"/>
                      <a:pt x="476" y="434"/>
                      <a:pt x="498" y="434"/>
                    </a:cubicBezTo>
                    <a:cubicBezTo>
                      <a:pt x="521" y="434"/>
                      <a:pt x="539" y="416"/>
                      <a:pt x="539" y="394"/>
                    </a:cubicBezTo>
                    <a:cubicBezTo>
                      <a:pt x="539" y="243"/>
                      <a:pt x="539" y="243"/>
                      <a:pt x="539" y="243"/>
                    </a:cubicBezTo>
                    <a:cubicBezTo>
                      <a:pt x="1509" y="243"/>
                      <a:pt x="1509" y="243"/>
                      <a:pt x="1509" y="243"/>
                    </a:cubicBezTo>
                    <a:cubicBezTo>
                      <a:pt x="1509" y="394"/>
                      <a:pt x="1509" y="394"/>
                      <a:pt x="1509" y="394"/>
                    </a:cubicBezTo>
                    <a:cubicBezTo>
                      <a:pt x="1509" y="416"/>
                      <a:pt x="1527" y="434"/>
                      <a:pt x="1549" y="434"/>
                    </a:cubicBezTo>
                    <a:cubicBezTo>
                      <a:pt x="1572" y="434"/>
                      <a:pt x="1590" y="416"/>
                      <a:pt x="1590" y="394"/>
                    </a:cubicBezTo>
                    <a:cubicBezTo>
                      <a:pt x="1590" y="243"/>
                      <a:pt x="1590" y="243"/>
                      <a:pt x="1590" y="243"/>
                    </a:cubicBezTo>
                    <a:cubicBezTo>
                      <a:pt x="1940" y="243"/>
                      <a:pt x="1940" y="243"/>
                      <a:pt x="1940" y="243"/>
                    </a:cubicBezTo>
                    <a:cubicBezTo>
                      <a:pt x="1955" y="243"/>
                      <a:pt x="1967" y="255"/>
                      <a:pt x="1967" y="270"/>
                    </a:cubicBezTo>
                    <a:cubicBezTo>
                      <a:pt x="1967" y="566"/>
                      <a:pt x="1967" y="566"/>
                      <a:pt x="1967" y="5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" name="Freeform 20">
                <a:extLst>
                  <a:ext uri="{FF2B5EF4-FFF2-40B4-BE49-F238E27FC236}">
                    <a16:creationId xmlns:a16="http://schemas.microsoft.com/office/drawing/2014/main" id="{CB4E8796-B18F-4C7C-9D71-2A28D8F79B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6192588" y="87312"/>
                <a:ext cx="1012825" cy="307975"/>
              </a:xfrm>
              <a:custGeom>
                <a:avLst/>
                <a:gdLst>
                  <a:gd name="T0" fmla="*/ 229 w 270"/>
                  <a:gd name="T1" fmla="*/ 0 h 82"/>
                  <a:gd name="T2" fmla="*/ 41 w 270"/>
                  <a:gd name="T3" fmla="*/ 0 h 82"/>
                  <a:gd name="T4" fmla="*/ 0 w 270"/>
                  <a:gd name="T5" fmla="*/ 41 h 82"/>
                  <a:gd name="T6" fmla="*/ 41 w 270"/>
                  <a:gd name="T7" fmla="*/ 82 h 82"/>
                  <a:gd name="T8" fmla="*/ 229 w 270"/>
                  <a:gd name="T9" fmla="*/ 82 h 82"/>
                  <a:gd name="T10" fmla="*/ 270 w 270"/>
                  <a:gd name="T11" fmla="*/ 41 h 82"/>
                  <a:gd name="T12" fmla="*/ 229 w 27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82">
                    <a:moveTo>
                      <a:pt x="229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52" y="82"/>
                      <a:pt x="270" y="64"/>
                      <a:pt x="270" y="41"/>
                    </a:cubicBezTo>
                    <a:cubicBezTo>
                      <a:pt x="270" y="19"/>
                      <a:pt x="252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" name="Freeform 21">
                <a:extLst>
                  <a:ext uri="{FF2B5EF4-FFF2-40B4-BE49-F238E27FC236}">
                    <a16:creationId xmlns:a16="http://schemas.microsoft.com/office/drawing/2014/main" id="{5F568969-DE11-4FC7-A743-A060F14F46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4779713" y="87312"/>
                <a:ext cx="1012825" cy="307975"/>
              </a:xfrm>
              <a:custGeom>
                <a:avLst/>
                <a:gdLst>
                  <a:gd name="T0" fmla="*/ 229 w 270"/>
                  <a:gd name="T1" fmla="*/ 0 h 82"/>
                  <a:gd name="T2" fmla="*/ 41 w 270"/>
                  <a:gd name="T3" fmla="*/ 0 h 82"/>
                  <a:gd name="T4" fmla="*/ 0 w 270"/>
                  <a:gd name="T5" fmla="*/ 41 h 82"/>
                  <a:gd name="T6" fmla="*/ 41 w 270"/>
                  <a:gd name="T7" fmla="*/ 82 h 82"/>
                  <a:gd name="T8" fmla="*/ 229 w 270"/>
                  <a:gd name="T9" fmla="*/ 82 h 82"/>
                  <a:gd name="T10" fmla="*/ 270 w 270"/>
                  <a:gd name="T11" fmla="*/ 41 h 82"/>
                  <a:gd name="T12" fmla="*/ 229 w 27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82">
                    <a:moveTo>
                      <a:pt x="229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4"/>
                      <a:pt x="19" y="82"/>
                      <a:pt x="41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52" y="82"/>
                      <a:pt x="270" y="64"/>
                      <a:pt x="270" y="41"/>
                    </a:cubicBezTo>
                    <a:cubicBezTo>
                      <a:pt x="270" y="19"/>
                      <a:pt x="252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" name="Freeform 22">
                <a:extLst>
                  <a:ext uri="{FF2B5EF4-FFF2-40B4-BE49-F238E27FC236}">
                    <a16:creationId xmlns:a16="http://schemas.microsoft.com/office/drawing/2014/main" id="{BEDD96FB-9D71-4A04-B72D-D80D88CFE1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3362076" y="87312"/>
                <a:ext cx="1009650" cy="307975"/>
              </a:xfrm>
              <a:custGeom>
                <a:avLst/>
                <a:gdLst>
                  <a:gd name="T0" fmla="*/ 229 w 269"/>
                  <a:gd name="T1" fmla="*/ 0 h 82"/>
                  <a:gd name="T2" fmla="*/ 40 w 269"/>
                  <a:gd name="T3" fmla="*/ 0 h 82"/>
                  <a:gd name="T4" fmla="*/ 0 w 269"/>
                  <a:gd name="T5" fmla="*/ 41 h 82"/>
                  <a:gd name="T6" fmla="*/ 40 w 269"/>
                  <a:gd name="T7" fmla="*/ 82 h 82"/>
                  <a:gd name="T8" fmla="*/ 229 w 269"/>
                  <a:gd name="T9" fmla="*/ 82 h 82"/>
                  <a:gd name="T10" fmla="*/ 269 w 269"/>
                  <a:gd name="T11" fmla="*/ 41 h 82"/>
                  <a:gd name="T12" fmla="*/ 229 w 269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82">
                    <a:moveTo>
                      <a:pt x="229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64"/>
                      <a:pt x="18" y="82"/>
                      <a:pt x="40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51" y="82"/>
                      <a:pt x="269" y="64"/>
                      <a:pt x="269" y="41"/>
                    </a:cubicBezTo>
                    <a:cubicBezTo>
                      <a:pt x="269" y="19"/>
                      <a:pt x="251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" name="Freeform 23">
                <a:extLst>
                  <a:ext uri="{FF2B5EF4-FFF2-40B4-BE49-F238E27FC236}">
                    <a16:creationId xmlns:a16="http://schemas.microsoft.com/office/drawing/2014/main" id="{FA44ADD0-60C0-4411-8ABF-5853A4C40F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6192588" y="998537"/>
                <a:ext cx="1012825" cy="304800"/>
              </a:xfrm>
              <a:custGeom>
                <a:avLst/>
                <a:gdLst>
                  <a:gd name="T0" fmla="*/ 229 w 270"/>
                  <a:gd name="T1" fmla="*/ 0 h 81"/>
                  <a:gd name="T2" fmla="*/ 41 w 270"/>
                  <a:gd name="T3" fmla="*/ 0 h 81"/>
                  <a:gd name="T4" fmla="*/ 0 w 270"/>
                  <a:gd name="T5" fmla="*/ 41 h 81"/>
                  <a:gd name="T6" fmla="*/ 41 w 270"/>
                  <a:gd name="T7" fmla="*/ 81 h 81"/>
                  <a:gd name="T8" fmla="*/ 229 w 270"/>
                  <a:gd name="T9" fmla="*/ 81 h 81"/>
                  <a:gd name="T10" fmla="*/ 270 w 270"/>
                  <a:gd name="T11" fmla="*/ 41 h 81"/>
                  <a:gd name="T12" fmla="*/ 229 w 270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81">
                    <a:moveTo>
                      <a:pt x="229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52" y="81"/>
                      <a:pt x="270" y="63"/>
                      <a:pt x="270" y="41"/>
                    </a:cubicBezTo>
                    <a:cubicBezTo>
                      <a:pt x="270" y="18"/>
                      <a:pt x="252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" name="Freeform 24">
                <a:extLst>
                  <a:ext uri="{FF2B5EF4-FFF2-40B4-BE49-F238E27FC236}">
                    <a16:creationId xmlns:a16="http://schemas.microsoft.com/office/drawing/2014/main" id="{EC239084-7C09-48AC-AD4F-1BB1DED418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4779713" y="998537"/>
                <a:ext cx="1012825" cy="304800"/>
              </a:xfrm>
              <a:custGeom>
                <a:avLst/>
                <a:gdLst>
                  <a:gd name="T0" fmla="*/ 229 w 270"/>
                  <a:gd name="T1" fmla="*/ 0 h 81"/>
                  <a:gd name="T2" fmla="*/ 41 w 270"/>
                  <a:gd name="T3" fmla="*/ 0 h 81"/>
                  <a:gd name="T4" fmla="*/ 0 w 270"/>
                  <a:gd name="T5" fmla="*/ 41 h 81"/>
                  <a:gd name="T6" fmla="*/ 41 w 270"/>
                  <a:gd name="T7" fmla="*/ 81 h 81"/>
                  <a:gd name="T8" fmla="*/ 229 w 270"/>
                  <a:gd name="T9" fmla="*/ 81 h 81"/>
                  <a:gd name="T10" fmla="*/ 270 w 270"/>
                  <a:gd name="T11" fmla="*/ 41 h 81"/>
                  <a:gd name="T12" fmla="*/ 229 w 270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81">
                    <a:moveTo>
                      <a:pt x="229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18"/>
                      <a:pt x="0" y="41"/>
                    </a:cubicBezTo>
                    <a:cubicBezTo>
                      <a:pt x="0" y="63"/>
                      <a:pt x="19" y="81"/>
                      <a:pt x="41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52" y="81"/>
                      <a:pt x="270" y="63"/>
                      <a:pt x="270" y="41"/>
                    </a:cubicBezTo>
                    <a:cubicBezTo>
                      <a:pt x="270" y="18"/>
                      <a:pt x="252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" name="Freeform 25">
                <a:extLst>
                  <a:ext uri="{FF2B5EF4-FFF2-40B4-BE49-F238E27FC236}">
                    <a16:creationId xmlns:a16="http://schemas.microsoft.com/office/drawing/2014/main" id="{D3A5D49E-06D2-4AE3-B87B-CE1C2940BB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3362076" y="998537"/>
                <a:ext cx="1009650" cy="304800"/>
              </a:xfrm>
              <a:custGeom>
                <a:avLst/>
                <a:gdLst>
                  <a:gd name="T0" fmla="*/ 229 w 269"/>
                  <a:gd name="T1" fmla="*/ 0 h 81"/>
                  <a:gd name="T2" fmla="*/ 40 w 269"/>
                  <a:gd name="T3" fmla="*/ 0 h 81"/>
                  <a:gd name="T4" fmla="*/ 0 w 269"/>
                  <a:gd name="T5" fmla="*/ 41 h 81"/>
                  <a:gd name="T6" fmla="*/ 40 w 269"/>
                  <a:gd name="T7" fmla="*/ 81 h 81"/>
                  <a:gd name="T8" fmla="*/ 229 w 269"/>
                  <a:gd name="T9" fmla="*/ 81 h 81"/>
                  <a:gd name="T10" fmla="*/ 269 w 269"/>
                  <a:gd name="T11" fmla="*/ 41 h 81"/>
                  <a:gd name="T12" fmla="*/ 229 w 269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81">
                    <a:moveTo>
                      <a:pt x="229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63"/>
                      <a:pt x="18" y="81"/>
                      <a:pt x="4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51" y="81"/>
                      <a:pt x="269" y="63"/>
                      <a:pt x="269" y="41"/>
                    </a:cubicBezTo>
                    <a:cubicBezTo>
                      <a:pt x="269" y="18"/>
                      <a:pt x="251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" name="Freeform 26">
                <a:extLst>
                  <a:ext uri="{FF2B5EF4-FFF2-40B4-BE49-F238E27FC236}">
                    <a16:creationId xmlns:a16="http://schemas.microsoft.com/office/drawing/2014/main" id="{03B0C588-676E-4E23-A79F-B9084C91D0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7707063" y="998537"/>
                <a:ext cx="1008063" cy="304800"/>
              </a:xfrm>
              <a:custGeom>
                <a:avLst/>
                <a:gdLst>
                  <a:gd name="T0" fmla="*/ 229 w 269"/>
                  <a:gd name="T1" fmla="*/ 0 h 81"/>
                  <a:gd name="T2" fmla="*/ 40 w 269"/>
                  <a:gd name="T3" fmla="*/ 0 h 81"/>
                  <a:gd name="T4" fmla="*/ 0 w 269"/>
                  <a:gd name="T5" fmla="*/ 41 h 81"/>
                  <a:gd name="T6" fmla="*/ 40 w 269"/>
                  <a:gd name="T7" fmla="*/ 81 h 81"/>
                  <a:gd name="T8" fmla="*/ 229 w 269"/>
                  <a:gd name="T9" fmla="*/ 81 h 81"/>
                  <a:gd name="T10" fmla="*/ 269 w 269"/>
                  <a:gd name="T11" fmla="*/ 41 h 81"/>
                  <a:gd name="T12" fmla="*/ 229 w 269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81">
                    <a:moveTo>
                      <a:pt x="229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63"/>
                      <a:pt x="18" y="81"/>
                      <a:pt x="4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51" y="81"/>
                      <a:pt x="269" y="63"/>
                      <a:pt x="269" y="41"/>
                    </a:cubicBezTo>
                    <a:cubicBezTo>
                      <a:pt x="269" y="18"/>
                      <a:pt x="251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" name="Freeform 27">
                <a:extLst>
                  <a:ext uri="{FF2B5EF4-FFF2-40B4-BE49-F238E27FC236}">
                    <a16:creationId xmlns:a16="http://schemas.microsoft.com/office/drawing/2014/main" id="{74054D29-799E-459A-BCD3-4ABF7BDB61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6192588" y="1906587"/>
                <a:ext cx="1012825" cy="307975"/>
              </a:xfrm>
              <a:custGeom>
                <a:avLst/>
                <a:gdLst>
                  <a:gd name="T0" fmla="*/ 229 w 270"/>
                  <a:gd name="T1" fmla="*/ 0 h 82"/>
                  <a:gd name="T2" fmla="*/ 41 w 270"/>
                  <a:gd name="T3" fmla="*/ 0 h 82"/>
                  <a:gd name="T4" fmla="*/ 0 w 270"/>
                  <a:gd name="T5" fmla="*/ 41 h 82"/>
                  <a:gd name="T6" fmla="*/ 41 w 270"/>
                  <a:gd name="T7" fmla="*/ 82 h 82"/>
                  <a:gd name="T8" fmla="*/ 229 w 270"/>
                  <a:gd name="T9" fmla="*/ 82 h 82"/>
                  <a:gd name="T10" fmla="*/ 270 w 270"/>
                  <a:gd name="T11" fmla="*/ 41 h 82"/>
                  <a:gd name="T12" fmla="*/ 229 w 27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82">
                    <a:moveTo>
                      <a:pt x="229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52" y="82"/>
                      <a:pt x="270" y="64"/>
                      <a:pt x="270" y="41"/>
                    </a:cubicBezTo>
                    <a:cubicBezTo>
                      <a:pt x="270" y="19"/>
                      <a:pt x="252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" name="Freeform 28">
                <a:extLst>
                  <a:ext uri="{FF2B5EF4-FFF2-40B4-BE49-F238E27FC236}">
                    <a16:creationId xmlns:a16="http://schemas.microsoft.com/office/drawing/2014/main" id="{14F00A62-9E83-4290-87BE-38086C32B6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4779713" y="1906587"/>
                <a:ext cx="1012825" cy="307975"/>
              </a:xfrm>
              <a:custGeom>
                <a:avLst/>
                <a:gdLst>
                  <a:gd name="T0" fmla="*/ 229 w 270"/>
                  <a:gd name="T1" fmla="*/ 0 h 82"/>
                  <a:gd name="T2" fmla="*/ 41 w 270"/>
                  <a:gd name="T3" fmla="*/ 0 h 82"/>
                  <a:gd name="T4" fmla="*/ 0 w 270"/>
                  <a:gd name="T5" fmla="*/ 41 h 82"/>
                  <a:gd name="T6" fmla="*/ 41 w 270"/>
                  <a:gd name="T7" fmla="*/ 82 h 82"/>
                  <a:gd name="T8" fmla="*/ 229 w 270"/>
                  <a:gd name="T9" fmla="*/ 82 h 82"/>
                  <a:gd name="T10" fmla="*/ 270 w 270"/>
                  <a:gd name="T11" fmla="*/ 41 h 82"/>
                  <a:gd name="T12" fmla="*/ 229 w 270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82">
                    <a:moveTo>
                      <a:pt x="229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4"/>
                      <a:pt x="19" y="82"/>
                      <a:pt x="41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52" y="82"/>
                      <a:pt x="270" y="64"/>
                      <a:pt x="270" y="41"/>
                    </a:cubicBezTo>
                    <a:cubicBezTo>
                      <a:pt x="270" y="19"/>
                      <a:pt x="252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0" name="Freeform 29">
                <a:extLst>
                  <a:ext uri="{FF2B5EF4-FFF2-40B4-BE49-F238E27FC236}">
                    <a16:creationId xmlns:a16="http://schemas.microsoft.com/office/drawing/2014/main" id="{43D45820-1A07-4D7C-87C7-BF7B92AC1A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3362076" y="1906587"/>
                <a:ext cx="1009650" cy="307975"/>
              </a:xfrm>
              <a:custGeom>
                <a:avLst/>
                <a:gdLst>
                  <a:gd name="T0" fmla="*/ 229 w 269"/>
                  <a:gd name="T1" fmla="*/ 0 h 82"/>
                  <a:gd name="T2" fmla="*/ 40 w 269"/>
                  <a:gd name="T3" fmla="*/ 0 h 82"/>
                  <a:gd name="T4" fmla="*/ 0 w 269"/>
                  <a:gd name="T5" fmla="*/ 41 h 82"/>
                  <a:gd name="T6" fmla="*/ 40 w 269"/>
                  <a:gd name="T7" fmla="*/ 82 h 82"/>
                  <a:gd name="T8" fmla="*/ 229 w 269"/>
                  <a:gd name="T9" fmla="*/ 82 h 82"/>
                  <a:gd name="T10" fmla="*/ 269 w 269"/>
                  <a:gd name="T11" fmla="*/ 41 h 82"/>
                  <a:gd name="T12" fmla="*/ 229 w 269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82">
                    <a:moveTo>
                      <a:pt x="229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64"/>
                      <a:pt x="18" y="82"/>
                      <a:pt x="40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51" y="82"/>
                      <a:pt x="269" y="64"/>
                      <a:pt x="269" y="41"/>
                    </a:cubicBezTo>
                    <a:cubicBezTo>
                      <a:pt x="269" y="19"/>
                      <a:pt x="251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1" name="Freeform 30">
                <a:extLst>
                  <a:ext uri="{FF2B5EF4-FFF2-40B4-BE49-F238E27FC236}">
                    <a16:creationId xmlns:a16="http://schemas.microsoft.com/office/drawing/2014/main" id="{A0572D5C-7586-4C3C-B9B1-EE38BDDFC9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7707063" y="1906587"/>
                <a:ext cx="1008063" cy="307975"/>
              </a:xfrm>
              <a:custGeom>
                <a:avLst/>
                <a:gdLst>
                  <a:gd name="T0" fmla="*/ 229 w 269"/>
                  <a:gd name="T1" fmla="*/ 0 h 82"/>
                  <a:gd name="T2" fmla="*/ 40 w 269"/>
                  <a:gd name="T3" fmla="*/ 0 h 82"/>
                  <a:gd name="T4" fmla="*/ 0 w 269"/>
                  <a:gd name="T5" fmla="*/ 41 h 82"/>
                  <a:gd name="T6" fmla="*/ 40 w 269"/>
                  <a:gd name="T7" fmla="*/ 82 h 82"/>
                  <a:gd name="T8" fmla="*/ 229 w 269"/>
                  <a:gd name="T9" fmla="*/ 82 h 82"/>
                  <a:gd name="T10" fmla="*/ 269 w 269"/>
                  <a:gd name="T11" fmla="*/ 41 h 82"/>
                  <a:gd name="T12" fmla="*/ 229 w 269"/>
                  <a:gd name="T1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82">
                    <a:moveTo>
                      <a:pt x="229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9"/>
                      <a:pt x="0" y="41"/>
                    </a:cubicBezTo>
                    <a:cubicBezTo>
                      <a:pt x="0" y="64"/>
                      <a:pt x="18" y="82"/>
                      <a:pt x="40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51" y="82"/>
                      <a:pt x="269" y="64"/>
                      <a:pt x="269" y="41"/>
                    </a:cubicBezTo>
                    <a:cubicBezTo>
                      <a:pt x="269" y="19"/>
                      <a:pt x="251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2" name="Freeform 31">
                <a:extLst>
                  <a:ext uri="{FF2B5EF4-FFF2-40B4-BE49-F238E27FC236}">
                    <a16:creationId xmlns:a16="http://schemas.microsoft.com/office/drawing/2014/main" id="{D82E71BA-FA5F-4017-873D-479CEC19C7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7707063" y="2817812"/>
                <a:ext cx="1008063" cy="303213"/>
              </a:xfrm>
              <a:custGeom>
                <a:avLst/>
                <a:gdLst>
                  <a:gd name="T0" fmla="*/ 229 w 269"/>
                  <a:gd name="T1" fmla="*/ 0 h 81"/>
                  <a:gd name="T2" fmla="*/ 40 w 269"/>
                  <a:gd name="T3" fmla="*/ 0 h 81"/>
                  <a:gd name="T4" fmla="*/ 0 w 269"/>
                  <a:gd name="T5" fmla="*/ 41 h 81"/>
                  <a:gd name="T6" fmla="*/ 40 w 269"/>
                  <a:gd name="T7" fmla="*/ 81 h 81"/>
                  <a:gd name="T8" fmla="*/ 229 w 269"/>
                  <a:gd name="T9" fmla="*/ 81 h 81"/>
                  <a:gd name="T10" fmla="*/ 269 w 269"/>
                  <a:gd name="T11" fmla="*/ 41 h 81"/>
                  <a:gd name="T12" fmla="*/ 229 w 269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9" h="81">
                    <a:moveTo>
                      <a:pt x="229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63"/>
                      <a:pt x="18" y="81"/>
                      <a:pt x="4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51" y="81"/>
                      <a:pt x="269" y="63"/>
                      <a:pt x="269" y="41"/>
                    </a:cubicBezTo>
                    <a:cubicBezTo>
                      <a:pt x="269" y="18"/>
                      <a:pt x="251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3" name="Freeform 32">
                <a:extLst>
                  <a:ext uri="{FF2B5EF4-FFF2-40B4-BE49-F238E27FC236}">
                    <a16:creationId xmlns:a16="http://schemas.microsoft.com/office/drawing/2014/main" id="{8AD3EAC3-C379-4660-82D6-555393C3D1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6294188" y="2817812"/>
                <a:ext cx="1012825" cy="303213"/>
              </a:xfrm>
              <a:custGeom>
                <a:avLst/>
                <a:gdLst>
                  <a:gd name="T0" fmla="*/ 229 w 270"/>
                  <a:gd name="T1" fmla="*/ 0 h 81"/>
                  <a:gd name="T2" fmla="*/ 41 w 270"/>
                  <a:gd name="T3" fmla="*/ 0 h 81"/>
                  <a:gd name="T4" fmla="*/ 0 w 270"/>
                  <a:gd name="T5" fmla="*/ 41 h 81"/>
                  <a:gd name="T6" fmla="*/ 41 w 270"/>
                  <a:gd name="T7" fmla="*/ 81 h 81"/>
                  <a:gd name="T8" fmla="*/ 229 w 270"/>
                  <a:gd name="T9" fmla="*/ 81 h 81"/>
                  <a:gd name="T10" fmla="*/ 270 w 270"/>
                  <a:gd name="T11" fmla="*/ 41 h 81"/>
                  <a:gd name="T12" fmla="*/ 229 w 270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81">
                    <a:moveTo>
                      <a:pt x="229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63"/>
                      <a:pt x="18" y="81"/>
                      <a:pt x="41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52" y="81"/>
                      <a:pt x="270" y="63"/>
                      <a:pt x="270" y="41"/>
                    </a:cubicBezTo>
                    <a:cubicBezTo>
                      <a:pt x="270" y="18"/>
                      <a:pt x="252" y="0"/>
                      <a:pt x="2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24" name="Freeform 33">
                <a:extLst>
                  <a:ext uri="{FF2B5EF4-FFF2-40B4-BE49-F238E27FC236}">
                    <a16:creationId xmlns:a16="http://schemas.microsoft.com/office/drawing/2014/main" id="{C89EE2D6-0167-4FA2-A7FA-325F587BFF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4879726" y="2817812"/>
                <a:ext cx="1011238" cy="303213"/>
              </a:xfrm>
              <a:custGeom>
                <a:avLst/>
                <a:gdLst>
                  <a:gd name="T0" fmla="*/ 230 w 270"/>
                  <a:gd name="T1" fmla="*/ 0 h 81"/>
                  <a:gd name="T2" fmla="*/ 41 w 270"/>
                  <a:gd name="T3" fmla="*/ 0 h 81"/>
                  <a:gd name="T4" fmla="*/ 0 w 270"/>
                  <a:gd name="T5" fmla="*/ 41 h 81"/>
                  <a:gd name="T6" fmla="*/ 41 w 270"/>
                  <a:gd name="T7" fmla="*/ 81 h 81"/>
                  <a:gd name="T8" fmla="*/ 230 w 270"/>
                  <a:gd name="T9" fmla="*/ 81 h 81"/>
                  <a:gd name="T10" fmla="*/ 270 w 270"/>
                  <a:gd name="T11" fmla="*/ 41 h 81"/>
                  <a:gd name="T12" fmla="*/ 230 w 270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81">
                    <a:moveTo>
                      <a:pt x="230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9" y="0"/>
                      <a:pt x="0" y="18"/>
                      <a:pt x="0" y="41"/>
                    </a:cubicBezTo>
                    <a:cubicBezTo>
                      <a:pt x="0" y="63"/>
                      <a:pt x="19" y="81"/>
                      <a:pt x="41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52" y="81"/>
                      <a:pt x="270" y="63"/>
                      <a:pt x="270" y="41"/>
                    </a:cubicBezTo>
                    <a:cubicBezTo>
                      <a:pt x="270" y="18"/>
                      <a:pt x="252" y="0"/>
                      <a:pt x="2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8A0EA6D5-2642-4B52-A6FB-BC6940B48DC8}"/>
              </a:ext>
            </a:extLst>
          </p:cNvPr>
          <p:cNvGrpSpPr/>
          <p:nvPr/>
        </p:nvGrpSpPr>
        <p:grpSpPr bwMode="gray">
          <a:xfrm>
            <a:off x="2951820" y="2949814"/>
            <a:ext cx="468052" cy="468052"/>
            <a:chOff x="2090135" y="2877784"/>
            <a:chExt cx="468052" cy="468052"/>
          </a:xfrm>
        </p:grpSpPr>
        <p:sp>
          <p:nvSpPr>
            <p:cNvPr id="126" name="Rechteck: abgerundete Ecken 27">
              <a:extLst>
                <a:ext uri="{FF2B5EF4-FFF2-40B4-BE49-F238E27FC236}">
                  <a16:creationId xmlns:a16="http://schemas.microsoft.com/office/drawing/2014/main" id="{DE37C5AD-5EF1-4E51-87D2-BA79E582AEA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gray">
            <a:xfrm>
              <a:off x="2090135" y="2877784"/>
              <a:ext cx="468052" cy="468052"/>
            </a:xfrm>
            <a:prstGeom prst="roundRect">
              <a:avLst>
                <a:gd name="adj" fmla="val 11024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27" name="Freeform 14">
              <a:extLst>
                <a:ext uri="{FF2B5EF4-FFF2-40B4-BE49-F238E27FC236}">
                  <a16:creationId xmlns:a16="http://schemas.microsoft.com/office/drawing/2014/main" id="{E2953CF8-F0DA-46F8-8D20-E14D98F8DD9B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gray">
            <a:xfrm>
              <a:off x="2137363" y="2937445"/>
              <a:ext cx="373596" cy="348730"/>
            </a:xfrm>
            <a:custGeom>
              <a:avLst/>
              <a:gdLst>
                <a:gd name="T0" fmla="*/ 2046 w 2048"/>
                <a:gd name="T1" fmla="*/ 1081 h 1912"/>
                <a:gd name="T2" fmla="*/ 1774 w 2048"/>
                <a:gd name="T3" fmla="*/ 135 h 1912"/>
                <a:gd name="T4" fmla="*/ 1710 w 2048"/>
                <a:gd name="T5" fmla="*/ 135 h 1912"/>
                <a:gd name="T6" fmla="*/ 1642 w 2048"/>
                <a:gd name="T7" fmla="*/ 152 h 1912"/>
                <a:gd name="T8" fmla="*/ 1155 w 2048"/>
                <a:gd name="T9" fmla="*/ 103 h 1912"/>
                <a:gd name="T10" fmla="*/ 893 w 2048"/>
                <a:gd name="T11" fmla="*/ 103 h 1912"/>
                <a:gd name="T12" fmla="*/ 406 w 2048"/>
                <a:gd name="T13" fmla="*/ 152 h 1912"/>
                <a:gd name="T14" fmla="*/ 338 w 2048"/>
                <a:gd name="T15" fmla="*/ 135 h 1912"/>
                <a:gd name="T16" fmla="*/ 274 w 2048"/>
                <a:gd name="T17" fmla="*/ 135 h 1912"/>
                <a:gd name="T18" fmla="*/ 2 w 2048"/>
                <a:gd name="T19" fmla="*/ 1081 h 1912"/>
                <a:gd name="T20" fmla="*/ 0 w 2048"/>
                <a:gd name="T21" fmla="*/ 1093 h 1912"/>
                <a:gd name="T22" fmla="*/ 748 w 2048"/>
                <a:gd name="T23" fmla="*/ 1093 h 1912"/>
                <a:gd name="T24" fmla="*/ 746 w 2048"/>
                <a:gd name="T25" fmla="*/ 1081 h 1912"/>
                <a:gd name="T26" fmla="*/ 463 w 2048"/>
                <a:gd name="T27" fmla="*/ 181 h 1912"/>
                <a:gd name="T28" fmla="*/ 893 w 2048"/>
                <a:gd name="T29" fmla="*/ 167 h 1912"/>
                <a:gd name="T30" fmla="*/ 924 w 2048"/>
                <a:gd name="T31" fmla="*/ 1711 h 1912"/>
                <a:gd name="T32" fmla="*/ 547 w 2048"/>
                <a:gd name="T33" fmla="*/ 1811 h 1912"/>
                <a:gd name="T34" fmla="*/ 1400 w 2048"/>
                <a:gd name="T35" fmla="*/ 1912 h 1912"/>
                <a:gd name="T36" fmla="*/ 1400 w 2048"/>
                <a:gd name="T37" fmla="*/ 1711 h 1912"/>
                <a:gd name="T38" fmla="*/ 1124 w 2048"/>
                <a:gd name="T39" fmla="*/ 225 h 1912"/>
                <a:gd name="T40" fmla="*/ 1566 w 2048"/>
                <a:gd name="T41" fmla="*/ 167 h 1912"/>
                <a:gd name="T42" fmla="*/ 1631 w 2048"/>
                <a:gd name="T43" fmla="*/ 226 h 1912"/>
                <a:gd name="T44" fmla="*/ 1302 w 2048"/>
                <a:gd name="T45" fmla="*/ 1081 h 1912"/>
                <a:gd name="T46" fmla="*/ 1674 w 2048"/>
                <a:gd name="T47" fmla="*/ 1467 h 1912"/>
                <a:gd name="T48" fmla="*/ 2046 w 2048"/>
                <a:gd name="T49" fmla="*/ 1081 h 1912"/>
                <a:gd name="T50" fmla="*/ 66 w 2048"/>
                <a:gd name="T51" fmla="*/ 1125 h 1912"/>
                <a:gd name="T52" fmla="*/ 374 w 2048"/>
                <a:gd name="T53" fmla="*/ 1403 h 1912"/>
                <a:gd name="T54" fmla="*/ 79 w 2048"/>
                <a:gd name="T55" fmla="*/ 1061 h 1912"/>
                <a:gd name="T56" fmla="*/ 669 w 2048"/>
                <a:gd name="T57" fmla="*/ 1061 h 1912"/>
                <a:gd name="T58" fmla="*/ 1095 w 2048"/>
                <a:gd name="T59" fmla="*/ 135 h 1912"/>
                <a:gd name="T60" fmla="*/ 953 w 2048"/>
                <a:gd name="T61" fmla="*/ 135 h 1912"/>
                <a:gd name="T62" fmla="*/ 1060 w 2048"/>
                <a:gd name="T63" fmla="*/ 265 h 1912"/>
                <a:gd name="T64" fmla="*/ 988 w 2048"/>
                <a:gd name="T65" fmla="*/ 1711 h 1912"/>
                <a:gd name="T66" fmla="*/ 1024 w 2048"/>
                <a:gd name="T67" fmla="*/ 270 h 1912"/>
                <a:gd name="T68" fmla="*/ 1400 w 2048"/>
                <a:gd name="T69" fmla="*/ 1775 h 1912"/>
                <a:gd name="T70" fmla="*/ 1400 w 2048"/>
                <a:gd name="T71" fmla="*/ 1847 h 1912"/>
                <a:gd name="T72" fmla="*/ 611 w 2048"/>
                <a:gd name="T73" fmla="*/ 1811 h 1912"/>
                <a:gd name="T74" fmla="*/ 1400 w 2048"/>
                <a:gd name="T75" fmla="*/ 1775 h 1912"/>
                <a:gd name="T76" fmla="*/ 1969 w 2048"/>
                <a:gd name="T77" fmla="*/ 1061 h 1912"/>
                <a:gd name="T78" fmla="*/ 1674 w 2048"/>
                <a:gd name="T79" fmla="*/ 293 h 1912"/>
                <a:gd name="T80" fmla="*/ 1366 w 2048"/>
                <a:gd name="T81" fmla="*/ 1125 h 1912"/>
                <a:gd name="T82" fmla="*/ 1674 w 2048"/>
                <a:gd name="T83" fmla="*/ 140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8" h="1912">
                  <a:moveTo>
                    <a:pt x="2046" y="1081"/>
                  </a:moveTo>
                  <a:cubicBezTo>
                    <a:pt x="2046" y="1081"/>
                    <a:pt x="2046" y="1081"/>
                    <a:pt x="2046" y="1081"/>
                  </a:cubicBezTo>
                  <a:cubicBezTo>
                    <a:pt x="1717" y="226"/>
                    <a:pt x="1717" y="226"/>
                    <a:pt x="1717" y="226"/>
                  </a:cubicBezTo>
                  <a:cubicBezTo>
                    <a:pt x="1751" y="210"/>
                    <a:pt x="1774" y="175"/>
                    <a:pt x="1774" y="135"/>
                  </a:cubicBezTo>
                  <a:cubicBezTo>
                    <a:pt x="1774" y="117"/>
                    <a:pt x="1760" y="103"/>
                    <a:pt x="1742" y="103"/>
                  </a:cubicBezTo>
                  <a:cubicBezTo>
                    <a:pt x="1725" y="103"/>
                    <a:pt x="1710" y="117"/>
                    <a:pt x="1710" y="135"/>
                  </a:cubicBezTo>
                  <a:cubicBezTo>
                    <a:pt x="1710" y="155"/>
                    <a:pt x="1694" y="171"/>
                    <a:pt x="1674" y="171"/>
                  </a:cubicBezTo>
                  <a:cubicBezTo>
                    <a:pt x="1660" y="171"/>
                    <a:pt x="1648" y="164"/>
                    <a:pt x="1642" y="152"/>
                  </a:cubicBezTo>
                  <a:cubicBezTo>
                    <a:pt x="1626" y="121"/>
                    <a:pt x="1597" y="103"/>
                    <a:pt x="1566" y="103"/>
                  </a:cubicBezTo>
                  <a:cubicBezTo>
                    <a:pt x="1155" y="103"/>
                    <a:pt x="1155" y="103"/>
                    <a:pt x="1155" y="103"/>
                  </a:cubicBezTo>
                  <a:cubicBezTo>
                    <a:pt x="1140" y="44"/>
                    <a:pt x="1087" y="0"/>
                    <a:pt x="1024" y="0"/>
                  </a:cubicBezTo>
                  <a:cubicBezTo>
                    <a:pt x="961" y="0"/>
                    <a:pt x="908" y="44"/>
                    <a:pt x="893" y="103"/>
                  </a:cubicBezTo>
                  <a:cubicBezTo>
                    <a:pt x="482" y="103"/>
                    <a:pt x="482" y="103"/>
                    <a:pt x="482" y="103"/>
                  </a:cubicBezTo>
                  <a:cubicBezTo>
                    <a:pt x="450" y="103"/>
                    <a:pt x="422" y="121"/>
                    <a:pt x="406" y="152"/>
                  </a:cubicBezTo>
                  <a:cubicBezTo>
                    <a:pt x="400" y="164"/>
                    <a:pt x="388" y="171"/>
                    <a:pt x="374" y="171"/>
                  </a:cubicBezTo>
                  <a:cubicBezTo>
                    <a:pt x="354" y="171"/>
                    <a:pt x="338" y="155"/>
                    <a:pt x="338" y="135"/>
                  </a:cubicBezTo>
                  <a:cubicBezTo>
                    <a:pt x="338" y="117"/>
                    <a:pt x="323" y="103"/>
                    <a:pt x="306" y="103"/>
                  </a:cubicBezTo>
                  <a:cubicBezTo>
                    <a:pt x="288" y="103"/>
                    <a:pt x="274" y="117"/>
                    <a:pt x="274" y="135"/>
                  </a:cubicBezTo>
                  <a:cubicBezTo>
                    <a:pt x="274" y="175"/>
                    <a:pt x="297" y="210"/>
                    <a:pt x="331" y="226"/>
                  </a:cubicBezTo>
                  <a:cubicBezTo>
                    <a:pt x="2" y="1081"/>
                    <a:pt x="2" y="1081"/>
                    <a:pt x="2" y="1081"/>
                  </a:cubicBezTo>
                  <a:cubicBezTo>
                    <a:pt x="2" y="1081"/>
                    <a:pt x="2" y="1081"/>
                    <a:pt x="2" y="1081"/>
                  </a:cubicBezTo>
                  <a:cubicBezTo>
                    <a:pt x="1" y="1085"/>
                    <a:pt x="0" y="1089"/>
                    <a:pt x="0" y="1093"/>
                  </a:cubicBezTo>
                  <a:cubicBezTo>
                    <a:pt x="0" y="1299"/>
                    <a:pt x="168" y="1467"/>
                    <a:pt x="374" y="1467"/>
                  </a:cubicBezTo>
                  <a:cubicBezTo>
                    <a:pt x="580" y="1467"/>
                    <a:pt x="748" y="1299"/>
                    <a:pt x="748" y="1093"/>
                  </a:cubicBezTo>
                  <a:cubicBezTo>
                    <a:pt x="748" y="1089"/>
                    <a:pt x="747" y="1085"/>
                    <a:pt x="746" y="1081"/>
                  </a:cubicBezTo>
                  <a:cubicBezTo>
                    <a:pt x="746" y="1081"/>
                    <a:pt x="746" y="1081"/>
                    <a:pt x="746" y="1081"/>
                  </a:cubicBezTo>
                  <a:cubicBezTo>
                    <a:pt x="417" y="226"/>
                    <a:pt x="417" y="226"/>
                    <a:pt x="417" y="226"/>
                  </a:cubicBezTo>
                  <a:cubicBezTo>
                    <a:pt x="437" y="217"/>
                    <a:pt x="453" y="201"/>
                    <a:pt x="463" y="181"/>
                  </a:cubicBezTo>
                  <a:cubicBezTo>
                    <a:pt x="465" y="178"/>
                    <a:pt x="471" y="167"/>
                    <a:pt x="482" y="167"/>
                  </a:cubicBezTo>
                  <a:cubicBezTo>
                    <a:pt x="893" y="167"/>
                    <a:pt x="893" y="167"/>
                    <a:pt x="893" y="167"/>
                  </a:cubicBezTo>
                  <a:cubicBezTo>
                    <a:pt x="899" y="189"/>
                    <a:pt x="909" y="208"/>
                    <a:pt x="924" y="225"/>
                  </a:cubicBezTo>
                  <a:cubicBezTo>
                    <a:pt x="924" y="1711"/>
                    <a:pt x="924" y="1711"/>
                    <a:pt x="924" y="1711"/>
                  </a:cubicBezTo>
                  <a:cubicBezTo>
                    <a:pt x="648" y="1711"/>
                    <a:pt x="648" y="1711"/>
                    <a:pt x="648" y="1711"/>
                  </a:cubicBezTo>
                  <a:cubicBezTo>
                    <a:pt x="592" y="1711"/>
                    <a:pt x="547" y="1756"/>
                    <a:pt x="547" y="1811"/>
                  </a:cubicBezTo>
                  <a:cubicBezTo>
                    <a:pt x="547" y="1867"/>
                    <a:pt x="592" y="1912"/>
                    <a:pt x="648" y="1912"/>
                  </a:cubicBezTo>
                  <a:cubicBezTo>
                    <a:pt x="1400" y="1912"/>
                    <a:pt x="1400" y="1912"/>
                    <a:pt x="1400" y="1912"/>
                  </a:cubicBezTo>
                  <a:cubicBezTo>
                    <a:pt x="1456" y="1912"/>
                    <a:pt x="1501" y="1867"/>
                    <a:pt x="1501" y="1811"/>
                  </a:cubicBezTo>
                  <a:cubicBezTo>
                    <a:pt x="1501" y="1756"/>
                    <a:pt x="1456" y="1711"/>
                    <a:pt x="1400" y="1711"/>
                  </a:cubicBezTo>
                  <a:cubicBezTo>
                    <a:pt x="1124" y="1711"/>
                    <a:pt x="1124" y="1711"/>
                    <a:pt x="1124" y="1711"/>
                  </a:cubicBezTo>
                  <a:cubicBezTo>
                    <a:pt x="1124" y="225"/>
                    <a:pt x="1124" y="225"/>
                    <a:pt x="1124" y="225"/>
                  </a:cubicBezTo>
                  <a:cubicBezTo>
                    <a:pt x="1139" y="208"/>
                    <a:pt x="1149" y="189"/>
                    <a:pt x="1155" y="167"/>
                  </a:cubicBezTo>
                  <a:cubicBezTo>
                    <a:pt x="1566" y="167"/>
                    <a:pt x="1566" y="167"/>
                    <a:pt x="1566" y="167"/>
                  </a:cubicBezTo>
                  <a:cubicBezTo>
                    <a:pt x="1577" y="167"/>
                    <a:pt x="1583" y="178"/>
                    <a:pt x="1585" y="181"/>
                  </a:cubicBezTo>
                  <a:cubicBezTo>
                    <a:pt x="1595" y="201"/>
                    <a:pt x="1611" y="217"/>
                    <a:pt x="1631" y="226"/>
                  </a:cubicBezTo>
                  <a:cubicBezTo>
                    <a:pt x="1302" y="1081"/>
                    <a:pt x="1302" y="1081"/>
                    <a:pt x="1302" y="1081"/>
                  </a:cubicBezTo>
                  <a:cubicBezTo>
                    <a:pt x="1302" y="1081"/>
                    <a:pt x="1302" y="1081"/>
                    <a:pt x="1302" y="1081"/>
                  </a:cubicBezTo>
                  <a:cubicBezTo>
                    <a:pt x="1301" y="1085"/>
                    <a:pt x="1300" y="1089"/>
                    <a:pt x="1300" y="1093"/>
                  </a:cubicBezTo>
                  <a:cubicBezTo>
                    <a:pt x="1300" y="1299"/>
                    <a:pt x="1468" y="1467"/>
                    <a:pt x="1674" y="1467"/>
                  </a:cubicBezTo>
                  <a:cubicBezTo>
                    <a:pt x="1880" y="1467"/>
                    <a:pt x="2048" y="1299"/>
                    <a:pt x="2048" y="1093"/>
                  </a:cubicBezTo>
                  <a:cubicBezTo>
                    <a:pt x="2048" y="1089"/>
                    <a:pt x="2047" y="1085"/>
                    <a:pt x="2046" y="1081"/>
                  </a:cubicBezTo>
                  <a:close/>
                  <a:moveTo>
                    <a:pt x="374" y="1403"/>
                  </a:moveTo>
                  <a:cubicBezTo>
                    <a:pt x="214" y="1403"/>
                    <a:pt x="82" y="1281"/>
                    <a:pt x="66" y="1125"/>
                  </a:cubicBezTo>
                  <a:cubicBezTo>
                    <a:pt x="682" y="1125"/>
                    <a:pt x="682" y="1125"/>
                    <a:pt x="682" y="1125"/>
                  </a:cubicBezTo>
                  <a:cubicBezTo>
                    <a:pt x="666" y="1281"/>
                    <a:pt x="534" y="1403"/>
                    <a:pt x="374" y="1403"/>
                  </a:cubicBezTo>
                  <a:close/>
                  <a:moveTo>
                    <a:pt x="669" y="1061"/>
                  </a:moveTo>
                  <a:cubicBezTo>
                    <a:pt x="79" y="1061"/>
                    <a:pt x="79" y="1061"/>
                    <a:pt x="79" y="1061"/>
                  </a:cubicBezTo>
                  <a:cubicBezTo>
                    <a:pt x="374" y="293"/>
                    <a:pt x="374" y="293"/>
                    <a:pt x="374" y="293"/>
                  </a:cubicBezTo>
                  <a:lnTo>
                    <a:pt x="669" y="1061"/>
                  </a:lnTo>
                  <a:close/>
                  <a:moveTo>
                    <a:pt x="1024" y="65"/>
                  </a:moveTo>
                  <a:cubicBezTo>
                    <a:pt x="1063" y="65"/>
                    <a:pt x="1095" y="96"/>
                    <a:pt x="1095" y="135"/>
                  </a:cubicBezTo>
                  <a:cubicBezTo>
                    <a:pt x="1095" y="174"/>
                    <a:pt x="1063" y="206"/>
                    <a:pt x="1024" y="206"/>
                  </a:cubicBezTo>
                  <a:cubicBezTo>
                    <a:pt x="985" y="206"/>
                    <a:pt x="953" y="174"/>
                    <a:pt x="953" y="135"/>
                  </a:cubicBezTo>
                  <a:cubicBezTo>
                    <a:pt x="953" y="96"/>
                    <a:pt x="985" y="65"/>
                    <a:pt x="1024" y="65"/>
                  </a:cubicBezTo>
                  <a:close/>
                  <a:moveTo>
                    <a:pt x="1060" y="265"/>
                  </a:moveTo>
                  <a:cubicBezTo>
                    <a:pt x="1060" y="1711"/>
                    <a:pt x="1060" y="1711"/>
                    <a:pt x="1060" y="1711"/>
                  </a:cubicBezTo>
                  <a:cubicBezTo>
                    <a:pt x="988" y="1711"/>
                    <a:pt x="988" y="1711"/>
                    <a:pt x="988" y="1711"/>
                  </a:cubicBezTo>
                  <a:cubicBezTo>
                    <a:pt x="988" y="265"/>
                    <a:pt x="988" y="265"/>
                    <a:pt x="988" y="265"/>
                  </a:cubicBezTo>
                  <a:cubicBezTo>
                    <a:pt x="999" y="268"/>
                    <a:pt x="1011" y="270"/>
                    <a:pt x="1024" y="270"/>
                  </a:cubicBezTo>
                  <a:cubicBezTo>
                    <a:pt x="1037" y="270"/>
                    <a:pt x="1049" y="268"/>
                    <a:pt x="1060" y="265"/>
                  </a:cubicBezTo>
                  <a:close/>
                  <a:moveTo>
                    <a:pt x="1400" y="1775"/>
                  </a:moveTo>
                  <a:cubicBezTo>
                    <a:pt x="1420" y="1775"/>
                    <a:pt x="1437" y="1791"/>
                    <a:pt x="1437" y="1811"/>
                  </a:cubicBezTo>
                  <a:cubicBezTo>
                    <a:pt x="1437" y="1831"/>
                    <a:pt x="1420" y="1847"/>
                    <a:pt x="1400" y="1847"/>
                  </a:cubicBezTo>
                  <a:cubicBezTo>
                    <a:pt x="648" y="1847"/>
                    <a:pt x="648" y="1847"/>
                    <a:pt x="648" y="1847"/>
                  </a:cubicBezTo>
                  <a:cubicBezTo>
                    <a:pt x="628" y="1847"/>
                    <a:pt x="611" y="1831"/>
                    <a:pt x="611" y="1811"/>
                  </a:cubicBezTo>
                  <a:cubicBezTo>
                    <a:pt x="611" y="1791"/>
                    <a:pt x="628" y="1775"/>
                    <a:pt x="648" y="1775"/>
                  </a:cubicBezTo>
                  <a:lnTo>
                    <a:pt x="1400" y="1775"/>
                  </a:lnTo>
                  <a:close/>
                  <a:moveTo>
                    <a:pt x="1674" y="293"/>
                  </a:moveTo>
                  <a:cubicBezTo>
                    <a:pt x="1969" y="1061"/>
                    <a:pt x="1969" y="1061"/>
                    <a:pt x="1969" y="1061"/>
                  </a:cubicBezTo>
                  <a:cubicBezTo>
                    <a:pt x="1379" y="1061"/>
                    <a:pt x="1379" y="1061"/>
                    <a:pt x="1379" y="1061"/>
                  </a:cubicBezTo>
                  <a:lnTo>
                    <a:pt x="1674" y="293"/>
                  </a:lnTo>
                  <a:close/>
                  <a:moveTo>
                    <a:pt x="1674" y="1403"/>
                  </a:moveTo>
                  <a:cubicBezTo>
                    <a:pt x="1514" y="1403"/>
                    <a:pt x="1382" y="1281"/>
                    <a:pt x="1366" y="1125"/>
                  </a:cubicBezTo>
                  <a:cubicBezTo>
                    <a:pt x="1982" y="1125"/>
                    <a:pt x="1982" y="1125"/>
                    <a:pt x="1982" y="1125"/>
                  </a:cubicBezTo>
                  <a:cubicBezTo>
                    <a:pt x="1966" y="1281"/>
                    <a:pt x="1834" y="1403"/>
                    <a:pt x="1674" y="14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9C49F0AA-BBD6-4292-8390-DDE47DEE07F1}"/>
              </a:ext>
            </a:extLst>
          </p:cNvPr>
          <p:cNvGrpSpPr/>
          <p:nvPr/>
        </p:nvGrpSpPr>
        <p:grpSpPr bwMode="gray">
          <a:xfrm>
            <a:off x="3309764" y="3885896"/>
            <a:ext cx="468052" cy="468052"/>
            <a:chOff x="2177387" y="3777840"/>
            <a:chExt cx="468052" cy="468052"/>
          </a:xfrm>
        </p:grpSpPr>
        <p:sp>
          <p:nvSpPr>
            <p:cNvPr id="129" name="Rechteck: abgerundete Ecken 27">
              <a:extLst>
                <a:ext uri="{FF2B5EF4-FFF2-40B4-BE49-F238E27FC236}">
                  <a16:creationId xmlns:a16="http://schemas.microsoft.com/office/drawing/2014/main" id="{740AAFC1-93D2-465A-973A-D8CAB08116C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gray">
            <a:xfrm>
              <a:off x="2177387" y="3777840"/>
              <a:ext cx="468052" cy="468052"/>
            </a:xfrm>
            <a:prstGeom prst="roundRect">
              <a:avLst>
                <a:gd name="adj" fmla="val 11024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grpSp>
          <p:nvGrpSpPr>
            <p:cNvPr id="130" name="Gruppieren 129">
              <a:extLst>
                <a:ext uri="{FF2B5EF4-FFF2-40B4-BE49-F238E27FC236}">
                  <a16:creationId xmlns:a16="http://schemas.microsoft.com/office/drawing/2014/main" id="{D873147E-CF80-4F49-9DCE-B89037301C29}"/>
                </a:ext>
              </a:extLst>
            </p:cNvPr>
            <p:cNvGrpSpPr/>
            <p:nvPr>
              <p:custDataLst>
                <p:tags r:id="rId17"/>
              </p:custDataLst>
            </p:nvPr>
          </p:nvGrpSpPr>
          <p:grpSpPr bwMode="gray">
            <a:xfrm>
              <a:off x="2234068" y="3858678"/>
              <a:ext cx="354690" cy="306376"/>
              <a:chOff x="-7848600" y="-2109788"/>
              <a:chExt cx="7680325" cy="6634163"/>
            </a:xfrm>
            <a:solidFill>
              <a:schemeClr val="bg1"/>
            </a:solidFill>
          </p:grpSpPr>
          <p:sp>
            <p:nvSpPr>
              <p:cNvPr id="131" name="Freeform 38">
                <a:extLst>
                  <a:ext uri="{FF2B5EF4-FFF2-40B4-BE49-F238E27FC236}">
                    <a16:creationId xmlns:a16="http://schemas.microsoft.com/office/drawing/2014/main" id="{90B48D20-892C-4989-A64B-7CA21F91B70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6161088" y="769937"/>
                <a:ext cx="4305300" cy="1992313"/>
              </a:xfrm>
              <a:custGeom>
                <a:avLst/>
                <a:gdLst>
                  <a:gd name="T0" fmla="*/ 1147 w 1148"/>
                  <a:gd name="T1" fmla="*/ 268 h 531"/>
                  <a:gd name="T2" fmla="*/ 1118 w 1148"/>
                  <a:gd name="T3" fmla="*/ 207 h 531"/>
                  <a:gd name="T4" fmla="*/ 574 w 1148"/>
                  <a:gd name="T5" fmla="*/ 0 h 531"/>
                  <a:gd name="T6" fmla="*/ 30 w 1148"/>
                  <a:gd name="T7" fmla="*/ 207 h 531"/>
                  <a:gd name="T8" fmla="*/ 1 w 1148"/>
                  <a:gd name="T9" fmla="*/ 268 h 531"/>
                  <a:gd name="T10" fmla="*/ 26 w 1148"/>
                  <a:gd name="T11" fmla="*/ 332 h 531"/>
                  <a:gd name="T12" fmla="*/ 191 w 1148"/>
                  <a:gd name="T13" fmla="*/ 497 h 531"/>
                  <a:gd name="T14" fmla="*/ 308 w 1148"/>
                  <a:gd name="T15" fmla="*/ 502 h 531"/>
                  <a:gd name="T16" fmla="*/ 574 w 1148"/>
                  <a:gd name="T17" fmla="*/ 405 h 531"/>
                  <a:gd name="T18" fmla="*/ 840 w 1148"/>
                  <a:gd name="T19" fmla="*/ 502 h 531"/>
                  <a:gd name="T20" fmla="*/ 896 w 1148"/>
                  <a:gd name="T21" fmla="*/ 522 h 531"/>
                  <a:gd name="T22" fmla="*/ 957 w 1148"/>
                  <a:gd name="T23" fmla="*/ 497 h 531"/>
                  <a:gd name="T24" fmla="*/ 1122 w 1148"/>
                  <a:gd name="T25" fmla="*/ 332 h 531"/>
                  <a:gd name="T26" fmla="*/ 1147 w 1148"/>
                  <a:gd name="T27" fmla="*/ 268 h 531"/>
                  <a:gd name="T28" fmla="*/ 896 w 1148"/>
                  <a:gd name="T29" fmla="*/ 436 h 531"/>
                  <a:gd name="T30" fmla="*/ 896 w 1148"/>
                  <a:gd name="T31" fmla="*/ 436 h 531"/>
                  <a:gd name="T32" fmla="*/ 574 w 1148"/>
                  <a:gd name="T33" fmla="*/ 318 h 531"/>
                  <a:gd name="T34" fmla="*/ 252 w 1148"/>
                  <a:gd name="T35" fmla="*/ 436 h 531"/>
                  <a:gd name="T36" fmla="*/ 87 w 1148"/>
                  <a:gd name="T37" fmla="*/ 271 h 531"/>
                  <a:gd name="T38" fmla="*/ 574 w 1148"/>
                  <a:gd name="T39" fmla="*/ 86 h 531"/>
                  <a:gd name="T40" fmla="*/ 1061 w 1148"/>
                  <a:gd name="T41" fmla="*/ 271 h 531"/>
                  <a:gd name="T42" fmla="*/ 896 w 1148"/>
                  <a:gd name="T43" fmla="*/ 436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48" h="531">
                    <a:moveTo>
                      <a:pt x="1147" y="268"/>
                    </a:moveTo>
                    <a:cubicBezTo>
                      <a:pt x="1146" y="245"/>
                      <a:pt x="1136" y="222"/>
                      <a:pt x="1118" y="207"/>
                    </a:cubicBezTo>
                    <a:cubicBezTo>
                      <a:pt x="969" y="73"/>
                      <a:pt x="775" y="0"/>
                      <a:pt x="574" y="0"/>
                    </a:cubicBezTo>
                    <a:cubicBezTo>
                      <a:pt x="373" y="0"/>
                      <a:pt x="179" y="73"/>
                      <a:pt x="30" y="207"/>
                    </a:cubicBezTo>
                    <a:cubicBezTo>
                      <a:pt x="12" y="222"/>
                      <a:pt x="2" y="245"/>
                      <a:pt x="1" y="268"/>
                    </a:cubicBezTo>
                    <a:cubicBezTo>
                      <a:pt x="0" y="292"/>
                      <a:pt x="9" y="315"/>
                      <a:pt x="26" y="332"/>
                    </a:cubicBezTo>
                    <a:cubicBezTo>
                      <a:pt x="191" y="497"/>
                      <a:pt x="191" y="497"/>
                      <a:pt x="191" y="497"/>
                    </a:cubicBezTo>
                    <a:cubicBezTo>
                      <a:pt x="223" y="529"/>
                      <a:pt x="273" y="531"/>
                      <a:pt x="308" y="502"/>
                    </a:cubicBezTo>
                    <a:cubicBezTo>
                      <a:pt x="382" y="439"/>
                      <a:pt x="476" y="405"/>
                      <a:pt x="574" y="405"/>
                    </a:cubicBezTo>
                    <a:cubicBezTo>
                      <a:pt x="672" y="405"/>
                      <a:pt x="766" y="439"/>
                      <a:pt x="840" y="502"/>
                    </a:cubicBezTo>
                    <a:cubicBezTo>
                      <a:pt x="857" y="515"/>
                      <a:pt x="876" y="522"/>
                      <a:pt x="896" y="522"/>
                    </a:cubicBezTo>
                    <a:cubicBezTo>
                      <a:pt x="918" y="522"/>
                      <a:pt x="940" y="514"/>
                      <a:pt x="957" y="497"/>
                    </a:cubicBezTo>
                    <a:cubicBezTo>
                      <a:pt x="1122" y="332"/>
                      <a:pt x="1122" y="332"/>
                      <a:pt x="1122" y="332"/>
                    </a:cubicBezTo>
                    <a:cubicBezTo>
                      <a:pt x="1139" y="315"/>
                      <a:pt x="1148" y="292"/>
                      <a:pt x="1147" y="268"/>
                    </a:cubicBezTo>
                    <a:close/>
                    <a:moveTo>
                      <a:pt x="896" y="436"/>
                    </a:moveTo>
                    <a:cubicBezTo>
                      <a:pt x="896" y="436"/>
                      <a:pt x="896" y="436"/>
                      <a:pt x="896" y="436"/>
                    </a:cubicBezTo>
                    <a:cubicBezTo>
                      <a:pt x="806" y="360"/>
                      <a:pt x="692" y="318"/>
                      <a:pt x="574" y="318"/>
                    </a:cubicBezTo>
                    <a:cubicBezTo>
                      <a:pt x="456" y="318"/>
                      <a:pt x="342" y="360"/>
                      <a:pt x="252" y="436"/>
                    </a:cubicBezTo>
                    <a:cubicBezTo>
                      <a:pt x="87" y="271"/>
                      <a:pt x="87" y="271"/>
                      <a:pt x="87" y="271"/>
                    </a:cubicBezTo>
                    <a:cubicBezTo>
                      <a:pt x="221" y="152"/>
                      <a:pt x="394" y="86"/>
                      <a:pt x="574" y="86"/>
                    </a:cubicBezTo>
                    <a:cubicBezTo>
                      <a:pt x="754" y="86"/>
                      <a:pt x="927" y="152"/>
                      <a:pt x="1061" y="271"/>
                    </a:cubicBezTo>
                    <a:lnTo>
                      <a:pt x="896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2" name="Freeform 39">
                <a:extLst>
                  <a:ext uri="{FF2B5EF4-FFF2-40B4-BE49-F238E27FC236}">
                    <a16:creationId xmlns:a16="http://schemas.microsoft.com/office/drawing/2014/main" id="{320F9C40-5DCE-4B0F-A898-968138C18D0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4759325" y="3159125"/>
                <a:ext cx="1433513" cy="1365250"/>
              </a:xfrm>
              <a:custGeom>
                <a:avLst/>
                <a:gdLst>
                  <a:gd name="T0" fmla="*/ 329 w 382"/>
                  <a:gd name="T1" fmla="*/ 53 h 364"/>
                  <a:gd name="T2" fmla="*/ 200 w 382"/>
                  <a:gd name="T3" fmla="*/ 0 h 364"/>
                  <a:gd name="T4" fmla="*/ 71 w 382"/>
                  <a:gd name="T5" fmla="*/ 53 h 364"/>
                  <a:gd name="T6" fmla="*/ 71 w 382"/>
                  <a:gd name="T7" fmla="*/ 311 h 364"/>
                  <a:gd name="T8" fmla="*/ 200 w 382"/>
                  <a:gd name="T9" fmla="*/ 364 h 364"/>
                  <a:gd name="T10" fmla="*/ 329 w 382"/>
                  <a:gd name="T11" fmla="*/ 311 h 364"/>
                  <a:gd name="T12" fmla="*/ 382 w 382"/>
                  <a:gd name="T13" fmla="*/ 182 h 364"/>
                  <a:gd name="T14" fmla="*/ 329 w 382"/>
                  <a:gd name="T15" fmla="*/ 53 h 364"/>
                  <a:gd name="T16" fmla="*/ 268 w 382"/>
                  <a:gd name="T17" fmla="*/ 249 h 364"/>
                  <a:gd name="T18" fmla="*/ 132 w 382"/>
                  <a:gd name="T19" fmla="*/ 249 h 364"/>
                  <a:gd name="T20" fmla="*/ 132 w 382"/>
                  <a:gd name="T21" fmla="*/ 114 h 364"/>
                  <a:gd name="T22" fmla="*/ 200 w 382"/>
                  <a:gd name="T23" fmla="*/ 86 h 364"/>
                  <a:gd name="T24" fmla="*/ 268 w 382"/>
                  <a:gd name="T25" fmla="*/ 114 h 364"/>
                  <a:gd name="T26" fmla="*/ 268 w 382"/>
                  <a:gd name="T27" fmla="*/ 114 h 364"/>
                  <a:gd name="T28" fmla="*/ 296 w 382"/>
                  <a:gd name="T29" fmla="*/ 182 h 364"/>
                  <a:gd name="T30" fmla="*/ 268 w 382"/>
                  <a:gd name="T31" fmla="*/ 249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2" h="364">
                    <a:moveTo>
                      <a:pt x="329" y="53"/>
                    </a:moveTo>
                    <a:cubicBezTo>
                      <a:pt x="294" y="19"/>
                      <a:pt x="249" y="0"/>
                      <a:pt x="200" y="0"/>
                    </a:cubicBezTo>
                    <a:cubicBezTo>
                      <a:pt x="151" y="0"/>
                      <a:pt x="106" y="19"/>
                      <a:pt x="71" y="53"/>
                    </a:cubicBezTo>
                    <a:cubicBezTo>
                      <a:pt x="0" y="124"/>
                      <a:pt x="0" y="240"/>
                      <a:pt x="71" y="311"/>
                    </a:cubicBezTo>
                    <a:cubicBezTo>
                      <a:pt x="107" y="346"/>
                      <a:pt x="153" y="364"/>
                      <a:pt x="200" y="364"/>
                    </a:cubicBezTo>
                    <a:cubicBezTo>
                      <a:pt x="247" y="364"/>
                      <a:pt x="293" y="346"/>
                      <a:pt x="329" y="311"/>
                    </a:cubicBezTo>
                    <a:cubicBezTo>
                      <a:pt x="363" y="276"/>
                      <a:pt x="382" y="230"/>
                      <a:pt x="382" y="182"/>
                    </a:cubicBezTo>
                    <a:cubicBezTo>
                      <a:pt x="382" y="133"/>
                      <a:pt x="363" y="87"/>
                      <a:pt x="329" y="53"/>
                    </a:cubicBezTo>
                    <a:close/>
                    <a:moveTo>
                      <a:pt x="268" y="249"/>
                    </a:moveTo>
                    <a:cubicBezTo>
                      <a:pt x="230" y="287"/>
                      <a:pt x="170" y="287"/>
                      <a:pt x="132" y="249"/>
                    </a:cubicBezTo>
                    <a:cubicBezTo>
                      <a:pt x="95" y="212"/>
                      <a:pt x="95" y="151"/>
                      <a:pt x="132" y="114"/>
                    </a:cubicBezTo>
                    <a:cubicBezTo>
                      <a:pt x="150" y="96"/>
                      <a:pt x="174" y="86"/>
                      <a:pt x="200" y="86"/>
                    </a:cubicBezTo>
                    <a:cubicBezTo>
                      <a:pt x="226" y="86"/>
                      <a:pt x="250" y="96"/>
                      <a:pt x="268" y="114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86" y="132"/>
                      <a:pt x="296" y="156"/>
                      <a:pt x="296" y="182"/>
                    </a:cubicBezTo>
                    <a:cubicBezTo>
                      <a:pt x="296" y="207"/>
                      <a:pt x="286" y="231"/>
                      <a:pt x="268" y="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3" name="Freeform 40">
                <a:extLst>
                  <a:ext uri="{FF2B5EF4-FFF2-40B4-BE49-F238E27FC236}">
                    <a16:creationId xmlns:a16="http://schemas.microsoft.com/office/drawing/2014/main" id="{D16FEA70-1FCA-4483-BF9B-A7C7A0BD6CF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7848600" y="-2109788"/>
                <a:ext cx="7680325" cy="3179763"/>
              </a:xfrm>
              <a:custGeom>
                <a:avLst/>
                <a:gdLst>
                  <a:gd name="T0" fmla="*/ 2021 w 2048"/>
                  <a:gd name="T1" fmla="*/ 525 h 848"/>
                  <a:gd name="T2" fmla="*/ 27 w 2048"/>
                  <a:gd name="T3" fmla="*/ 525 h 848"/>
                  <a:gd name="T4" fmla="*/ 0 w 2048"/>
                  <a:gd name="T5" fmla="*/ 587 h 848"/>
                  <a:gd name="T6" fmla="*/ 25 w 2048"/>
                  <a:gd name="T7" fmla="*/ 649 h 848"/>
                  <a:gd name="T8" fmla="*/ 189 w 2048"/>
                  <a:gd name="T9" fmla="*/ 813 h 848"/>
                  <a:gd name="T10" fmla="*/ 309 w 2048"/>
                  <a:gd name="T11" fmla="*/ 816 h 848"/>
                  <a:gd name="T12" fmla="*/ 1024 w 2048"/>
                  <a:gd name="T13" fmla="*/ 536 h 848"/>
                  <a:gd name="T14" fmla="*/ 1739 w 2048"/>
                  <a:gd name="T15" fmla="*/ 816 h 848"/>
                  <a:gd name="T16" fmla="*/ 1797 w 2048"/>
                  <a:gd name="T17" fmla="*/ 839 h 848"/>
                  <a:gd name="T18" fmla="*/ 1859 w 2048"/>
                  <a:gd name="T19" fmla="*/ 813 h 848"/>
                  <a:gd name="T20" fmla="*/ 2023 w 2048"/>
                  <a:gd name="T21" fmla="*/ 649 h 848"/>
                  <a:gd name="T22" fmla="*/ 2048 w 2048"/>
                  <a:gd name="T23" fmla="*/ 587 h 848"/>
                  <a:gd name="T24" fmla="*/ 2021 w 2048"/>
                  <a:gd name="T25" fmla="*/ 525 h 848"/>
                  <a:gd name="T26" fmla="*/ 1798 w 2048"/>
                  <a:gd name="T27" fmla="*/ 752 h 848"/>
                  <a:gd name="T28" fmla="*/ 1024 w 2048"/>
                  <a:gd name="T29" fmla="*/ 450 h 848"/>
                  <a:gd name="T30" fmla="*/ 251 w 2048"/>
                  <a:gd name="T31" fmla="*/ 752 h 848"/>
                  <a:gd name="T32" fmla="*/ 87 w 2048"/>
                  <a:gd name="T33" fmla="*/ 588 h 848"/>
                  <a:gd name="T34" fmla="*/ 1961 w 2048"/>
                  <a:gd name="T35" fmla="*/ 588 h 848"/>
                  <a:gd name="T36" fmla="*/ 1961 w 2048"/>
                  <a:gd name="T37" fmla="*/ 588 h 848"/>
                  <a:gd name="T38" fmla="*/ 1798 w 2048"/>
                  <a:gd name="T39" fmla="*/ 752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48" h="848">
                    <a:moveTo>
                      <a:pt x="2021" y="525"/>
                    </a:moveTo>
                    <a:cubicBezTo>
                      <a:pt x="1462" y="0"/>
                      <a:pt x="586" y="0"/>
                      <a:pt x="27" y="525"/>
                    </a:cubicBezTo>
                    <a:cubicBezTo>
                      <a:pt x="10" y="541"/>
                      <a:pt x="0" y="563"/>
                      <a:pt x="0" y="587"/>
                    </a:cubicBezTo>
                    <a:cubicBezTo>
                      <a:pt x="0" y="610"/>
                      <a:pt x="9" y="633"/>
                      <a:pt x="25" y="649"/>
                    </a:cubicBezTo>
                    <a:cubicBezTo>
                      <a:pt x="189" y="813"/>
                      <a:pt x="189" y="813"/>
                      <a:pt x="189" y="813"/>
                    </a:cubicBezTo>
                    <a:cubicBezTo>
                      <a:pt x="223" y="847"/>
                      <a:pt x="275" y="848"/>
                      <a:pt x="309" y="816"/>
                    </a:cubicBezTo>
                    <a:cubicBezTo>
                      <a:pt x="504" y="635"/>
                      <a:pt x="758" y="536"/>
                      <a:pt x="1024" y="536"/>
                    </a:cubicBezTo>
                    <a:cubicBezTo>
                      <a:pt x="1290" y="536"/>
                      <a:pt x="1544" y="635"/>
                      <a:pt x="1739" y="816"/>
                    </a:cubicBezTo>
                    <a:cubicBezTo>
                      <a:pt x="1755" y="831"/>
                      <a:pt x="1776" y="839"/>
                      <a:pt x="1797" y="839"/>
                    </a:cubicBezTo>
                    <a:cubicBezTo>
                      <a:pt x="1819" y="839"/>
                      <a:pt x="1842" y="830"/>
                      <a:pt x="1859" y="813"/>
                    </a:cubicBezTo>
                    <a:cubicBezTo>
                      <a:pt x="2023" y="649"/>
                      <a:pt x="2023" y="649"/>
                      <a:pt x="2023" y="649"/>
                    </a:cubicBezTo>
                    <a:cubicBezTo>
                      <a:pt x="2039" y="633"/>
                      <a:pt x="2048" y="610"/>
                      <a:pt x="2048" y="587"/>
                    </a:cubicBezTo>
                    <a:cubicBezTo>
                      <a:pt x="2048" y="563"/>
                      <a:pt x="2038" y="541"/>
                      <a:pt x="2021" y="525"/>
                    </a:cubicBezTo>
                    <a:close/>
                    <a:moveTo>
                      <a:pt x="1798" y="752"/>
                    </a:moveTo>
                    <a:cubicBezTo>
                      <a:pt x="1587" y="557"/>
                      <a:pt x="1312" y="450"/>
                      <a:pt x="1024" y="450"/>
                    </a:cubicBezTo>
                    <a:cubicBezTo>
                      <a:pt x="736" y="450"/>
                      <a:pt x="461" y="557"/>
                      <a:pt x="251" y="752"/>
                    </a:cubicBezTo>
                    <a:cubicBezTo>
                      <a:pt x="87" y="588"/>
                      <a:pt x="87" y="588"/>
                      <a:pt x="87" y="588"/>
                    </a:cubicBezTo>
                    <a:cubicBezTo>
                      <a:pt x="612" y="94"/>
                      <a:pt x="1436" y="94"/>
                      <a:pt x="1961" y="588"/>
                    </a:cubicBezTo>
                    <a:cubicBezTo>
                      <a:pt x="1961" y="588"/>
                      <a:pt x="1961" y="588"/>
                      <a:pt x="1961" y="588"/>
                    </a:cubicBezTo>
                    <a:lnTo>
                      <a:pt x="1798" y="7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EE010AAA-B361-4643-9E04-B5AC10056349}"/>
              </a:ext>
            </a:extLst>
          </p:cNvPr>
          <p:cNvGrpSpPr/>
          <p:nvPr/>
        </p:nvGrpSpPr>
        <p:grpSpPr bwMode="gray">
          <a:xfrm>
            <a:off x="5366184" y="3885896"/>
            <a:ext cx="468052" cy="468052"/>
            <a:chOff x="6785560" y="3777840"/>
            <a:chExt cx="468052" cy="468052"/>
          </a:xfrm>
        </p:grpSpPr>
        <p:sp>
          <p:nvSpPr>
            <p:cNvPr id="135" name="Rechteck: abgerundete Ecken 27">
              <a:extLst>
                <a:ext uri="{FF2B5EF4-FFF2-40B4-BE49-F238E27FC236}">
                  <a16:creationId xmlns:a16="http://schemas.microsoft.com/office/drawing/2014/main" id="{2DA6B292-2AC0-44A4-9047-D8E40250523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gray">
            <a:xfrm>
              <a:off x="6785560" y="3777840"/>
              <a:ext cx="468052" cy="468052"/>
            </a:xfrm>
            <a:prstGeom prst="roundRect">
              <a:avLst>
                <a:gd name="adj" fmla="val 11024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BE79EA19-8292-4282-92C6-73FC12F3A8C2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 bwMode="gray">
            <a:xfrm>
              <a:off x="6914321" y="3867350"/>
              <a:ext cx="210530" cy="289032"/>
              <a:chOff x="-721202" y="2643718"/>
              <a:chExt cx="275591" cy="378353"/>
            </a:xfrm>
          </p:grpSpPr>
          <p:sp>
            <p:nvSpPr>
              <p:cNvPr id="137" name="Freeform 50">
                <a:extLst>
                  <a:ext uri="{FF2B5EF4-FFF2-40B4-BE49-F238E27FC236}">
                    <a16:creationId xmlns:a16="http://schemas.microsoft.com/office/drawing/2014/main" id="{425D82F2-E430-4D1B-8E0B-EFFEBA8B69B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721202" y="2643718"/>
                <a:ext cx="275591" cy="378353"/>
              </a:xfrm>
              <a:custGeom>
                <a:avLst/>
                <a:gdLst>
                  <a:gd name="T0" fmla="*/ 71 w 75"/>
                  <a:gd name="T1" fmla="*/ 10 h 103"/>
                  <a:gd name="T2" fmla="*/ 71 w 75"/>
                  <a:gd name="T3" fmla="*/ 6 h 103"/>
                  <a:gd name="T4" fmla="*/ 75 w 75"/>
                  <a:gd name="T5" fmla="*/ 6 h 103"/>
                  <a:gd name="T6" fmla="*/ 75 w 75"/>
                  <a:gd name="T7" fmla="*/ 0 h 103"/>
                  <a:gd name="T8" fmla="*/ 0 w 75"/>
                  <a:gd name="T9" fmla="*/ 0 h 103"/>
                  <a:gd name="T10" fmla="*/ 0 w 75"/>
                  <a:gd name="T11" fmla="*/ 6 h 103"/>
                  <a:gd name="T12" fmla="*/ 4 w 75"/>
                  <a:gd name="T13" fmla="*/ 6 h 103"/>
                  <a:gd name="T14" fmla="*/ 4 w 75"/>
                  <a:gd name="T15" fmla="*/ 10 h 103"/>
                  <a:gd name="T16" fmla="*/ 5 w 75"/>
                  <a:gd name="T17" fmla="*/ 10 h 103"/>
                  <a:gd name="T18" fmla="*/ 29 w 75"/>
                  <a:gd name="T19" fmla="*/ 52 h 103"/>
                  <a:gd name="T20" fmla="*/ 5 w 75"/>
                  <a:gd name="T21" fmla="*/ 93 h 103"/>
                  <a:gd name="T22" fmla="*/ 4 w 75"/>
                  <a:gd name="T23" fmla="*/ 93 h 103"/>
                  <a:gd name="T24" fmla="*/ 4 w 75"/>
                  <a:gd name="T25" fmla="*/ 97 h 103"/>
                  <a:gd name="T26" fmla="*/ 0 w 75"/>
                  <a:gd name="T27" fmla="*/ 97 h 103"/>
                  <a:gd name="T28" fmla="*/ 0 w 75"/>
                  <a:gd name="T29" fmla="*/ 103 h 103"/>
                  <a:gd name="T30" fmla="*/ 75 w 75"/>
                  <a:gd name="T31" fmla="*/ 103 h 103"/>
                  <a:gd name="T32" fmla="*/ 75 w 75"/>
                  <a:gd name="T33" fmla="*/ 97 h 103"/>
                  <a:gd name="T34" fmla="*/ 71 w 75"/>
                  <a:gd name="T35" fmla="*/ 97 h 103"/>
                  <a:gd name="T36" fmla="*/ 71 w 75"/>
                  <a:gd name="T37" fmla="*/ 93 h 103"/>
                  <a:gd name="T38" fmla="*/ 70 w 75"/>
                  <a:gd name="T39" fmla="*/ 93 h 103"/>
                  <a:gd name="T40" fmla="*/ 46 w 75"/>
                  <a:gd name="T41" fmla="*/ 52 h 103"/>
                  <a:gd name="T42" fmla="*/ 70 w 75"/>
                  <a:gd name="T43" fmla="*/ 10 h 103"/>
                  <a:gd name="T44" fmla="*/ 71 w 75"/>
                  <a:gd name="T45" fmla="*/ 10 h 103"/>
                  <a:gd name="T46" fmla="*/ 41 w 75"/>
                  <a:gd name="T47" fmla="*/ 52 h 103"/>
                  <a:gd name="T48" fmla="*/ 66 w 75"/>
                  <a:gd name="T49" fmla="*/ 93 h 103"/>
                  <a:gd name="T50" fmla="*/ 60 w 75"/>
                  <a:gd name="T51" fmla="*/ 93 h 103"/>
                  <a:gd name="T52" fmla="*/ 59 w 75"/>
                  <a:gd name="T53" fmla="*/ 91 h 103"/>
                  <a:gd name="T54" fmla="*/ 40 w 75"/>
                  <a:gd name="T55" fmla="*/ 76 h 103"/>
                  <a:gd name="T56" fmla="*/ 35 w 75"/>
                  <a:gd name="T57" fmla="*/ 76 h 103"/>
                  <a:gd name="T58" fmla="*/ 16 w 75"/>
                  <a:gd name="T59" fmla="*/ 91 h 103"/>
                  <a:gd name="T60" fmla="*/ 15 w 75"/>
                  <a:gd name="T61" fmla="*/ 93 h 103"/>
                  <a:gd name="T62" fmla="*/ 8 w 75"/>
                  <a:gd name="T63" fmla="*/ 93 h 103"/>
                  <a:gd name="T64" fmla="*/ 34 w 75"/>
                  <a:gd name="T65" fmla="*/ 52 h 103"/>
                  <a:gd name="T66" fmla="*/ 8 w 75"/>
                  <a:gd name="T67" fmla="*/ 10 h 103"/>
                  <a:gd name="T68" fmla="*/ 66 w 75"/>
                  <a:gd name="T69" fmla="*/ 10 h 103"/>
                  <a:gd name="T70" fmla="*/ 41 w 75"/>
                  <a:gd name="T71" fmla="*/ 5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" h="103">
                    <a:moveTo>
                      <a:pt x="71" y="10"/>
                    </a:moveTo>
                    <a:cubicBezTo>
                      <a:pt x="71" y="6"/>
                      <a:pt x="71" y="6"/>
                      <a:pt x="71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23"/>
                      <a:pt x="19" y="41"/>
                      <a:pt x="29" y="52"/>
                    </a:cubicBezTo>
                    <a:cubicBezTo>
                      <a:pt x="19" y="62"/>
                      <a:pt x="5" y="80"/>
                      <a:pt x="5" y="93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0" y="80"/>
                      <a:pt x="56" y="62"/>
                      <a:pt x="46" y="52"/>
                    </a:cubicBezTo>
                    <a:cubicBezTo>
                      <a:pt x="56" y="41"/>
                      <a:pt x="70" y="23"/>
                      <a:pt x="70" y="10"/>
                    </a:cubicBezTo>
                    <a:cubicBezTo>
                      <a:pt x="71" y="10"/>
                      <a:pt x="71" y="10"/>
                      <a:pt x="71" y="10"/>
                    </a:cubicBezTo>
                    <a:close/>
                    <a:moveTo>
                      <a:pt x="41" y="52"/>
                    </a:moveTo>
                    <a:cubicBezTo>
                      <a:pt x="48" y="59"/>
                      <a:pt x="66" y="80"/>
                      <a:pt x="66" y="93"/>
                    </a:cubicBezTo>
                    <a:cubicBezTo>
                      <a:pt x="60" y="93"/>
                      <a:pt x="60" y="93"/>
                      <a:pt x="60" y="93"/>
                    </a:cubicBezTo>
                    <a:cubicBezTo>
                      <a:pt x="60" y="92"/>
                      <a:pt x="59" y="91"/>
                      <a:pt x="59" y="91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4"/>
                      <a:pt x="37" y="74"/>
                      <a:pt x="35" y="76"/>
                    </a:cubicBezTo>
                    <a:cubicBezTo>
                      <a:pt x="30" y="80"/>
                      <a:pt x="16" y="91"/>
                      <a:pt x="16" y="91"/>
                    </a:cubicBezTo>
                    <a:cubicBezTo>
                      <a:pt x="16" y="91"/>
                      <a:pt x="15" y="92"/>
                      <a:pt x="15" y="93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8" y="80"/>
                      <a:pt x="27" y="59"/>
                      <a:pt x="34" y="52"/>
                    </a:cubicBezTo>
                    <a:cubicBezTo>
                      <a:pt x="27" y="44"/>
                      <a:pt x="8" y="23"/>
                      <a:pt x="8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6" y="23"/>
                      <a:pt x="48" y="44"/>
                      <a:pt x="41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38" name="Freeform 51">
                <a:extLst>
                  <a:ext uri="{FF2B5EF4-FFF2-40B4-BE49-F238E27FC236}">
                    <a16:creationId xmlns:a16="http://schemas.microsoft.com/office/drawing/2014/main" id="{198F4BEB-247D-45BA-8E09-5D2B5BC6C3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646113" y="2717800"/>
                <a:ext cx="123825" cy="79375"/>
              </a:xfrm>
              <a:custGeom>
                <a:avLst/>
                <a:gdLst>
                  <a:gd name="T0" fmla="*/ 1 w 33"/>
                  <a:gd name="T1" fmla="*/ 0 h 21"/>
                  <a:gd name="T2" fmla="*/ 1 w 33"/>
                  <a:gd name="T3" fmla="*/ 6 h 21"/>
                  <a:gd name="T4" fmla="*/ 14 w 33"/>
                  <a:gd name="T5" fmla="*/ 20 h 21"/>
                  <a:gd name="T6" fmla="*/ 16 w 33"/>
                  <a:gd name="T7" fmla="*/ 21 h 21"/>
                  <a:gd name="T8" fmla="*/ 19 w 33"/>
                  <a:gd name="T9" fmla="*/ 20 h 21"/>
                  <a:gd name="T10" fmla="*/ 32 w 33"/>
                  <a:gd name="T11" fmla="*/ 6 h 21"/>
                  <a:gd name="T12" fmla="*/ 32 w 33"/>
                  <a:gd name="T13" fmla="*/ 0 h 21"/>
                  <a:gd name="T14" fmla="*/ 1 w 33"/>
                  <a:gd name="T1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1">
                    <a:moveTo>
                      <a:pt x="1" y="0"/>
                    </a:moveTo>
                    <a:cubicBezTo>
                      <a:pt x="0" y="2"/>
                      <a:pt x="0" y="5"/>
                      <a:pt x="1" y="6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1"/>
                      <a:pt x="15" y="21"/>
                      <a:pt x="16" y="21"/>
                    </a:cubicBezTo>
                    <a:cubicBezTo>
                      <a:pt x="18" y="21"/>
                      <a:pt x="19" y="21"/>
                      <a:pt x="19" y="2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3" y="5"/>
                      <a:pt x="33" y="2"/>
                      <a:pt x="3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30" name="Freeform 10">
            <a:extLst>
              <a:ext uri="{FF2B5EF4-FFF2-40B4-BE49-F238E27FC236}">
                <a16:creationId xmlns:a16="http://schemas.microsoft.com/office/drawing/2014/main" id="{446ED835-60A6-4968-A9F0-2E8EEB8DFEBE}"/>
              </a:ext>
            </a:extLst>
          </p:cNvPr>
          <p:cNvSpPr>
            <a:spLocks noEditPoints="1"/>
          </p:cNvSpPr>
          <p:nvPr/>
        </p:nvSpPr>
        <p:spPr bwMode="gray">
          <a:xfrm>
            <a:off x="3299403" y="2073543"/>
            <a:ext cx="348950" cy="348342"/>
          </a:xfrm>
          <a:custGeom>
            <a:avLst/>
            <a:gdLst>
              <a:gd name="T0" fmla="*/ 1983 w 2040"/>
              <a:gd name="T1" fmla="*/ 1777 h 2039"/>
              <a:gd name="T2" fmla="*/ 1482 w 2040"/>
              <a:gd name="T3" fmla="*/ 1276 h 2039"/>
              <a:gd name="T4" fmla="*/ 1276 w 2040"/>
              <a:gd name="T5" fmla="*/ 231 h 2039"/>
              <a:gd name="T6" fmla="*/ 232 w 2040"/>
              <a:gd name="T7" fmla="*/ 437 h 2039"/>
              <a:gd name="T8" fmla="*/ 437 w 2040"/>
              <a:gd name="T9" fmla="*/ 1481 h 2039"/>
              <a:gd name="T10" fmla="*/ 1276 w 2040"/>
              <a:gd name="T11" fmla="*/ 1481 h 2039"/>
              <a:gd name="T12" fmla="*/ 1778 w 2040"/>
              <a:gd name="T13" fmla="*/ 1982 h 2039"/>
              <a:gd name="T14" fmla="*/ 1983 w 2040"/>
              <a:gd name="T15" fmla="*/ 1982 h 2039"/>
              <a:gd name="T16" fmla="*/ 1983 w 2040"/>
              <a:gd name="T17" fmla="*/ 1777 h 2039"/>
              <a:gd name="T18" fmla="*/ 857 w 2040"/>
              <a:gd name="T19" fmla="*/ 1545 h 2039"/>
              <a:gd name="T20" fmla="*/ 169 w 2040"/>
              <a:gd name="T21" fmla="*/ 857 h 2039"/>
              <a:gd name="T22" fmla="*/ 857 w 2040"/>
              <a:gd name="T23" fmla="*/ 169 h 2039"/>
              <a:gd name="T24" fmla="*/ 1545 w 2040"/>
              <a:gd name="T25" fmla="*/ 857 h 2039"/>
              <a:gd name="T26" fmla="*/ 857 w 2040"/>
              <a:gd name="T27" fmla="*/ 1545 h 2039"/>
              <a:gd name="T28" fmla="*/ 1938 w 2040"/>
              <a:gd name="T29" fmla="*/ 1937 h 2039"/>
              <a:gd name="T30" fmla="*/ 1880 w 2040"/>
              <a:gd name="T31" fmla="*/ 1961 h 2039"/>
              <a:gd name="T32" fmla="*/ 1823 w 2040"/>
              <a:gd name="T33" fmla="*/ 1937 h 2039"/>
              <a:gd name="T34" fmla="*/ 1335 w 2040"/>
              <a:gd name="T35" fmla="*/ 1449 h 2039"/>
              <a:gd name="T36" fmla="*/ 1449 w 2040"/>
              <a:gd name="T37" fmla="*/ 1334 h 2039"/>
              <a:gd name="T38" fmla="*/ 1938 w 2040"/>
              <a:gd name="T39" fmla="*/ 1822 h 2039"/>
              <a:gd name="T40" fmla="*/ 1938 w 2040"/>
              <a:gd name="T41" fmla="*/ 1937 h 2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40" h="2039">
                <a:moveTo>
                  <a:pt x="1983" y="1777"/>
                </a:moveTo>
                <a:cubicBezTo>
                  <a:pt x="1482" y="1276"/>
                  <a:pt x="1482" y="1276"/>
                  <a:pt x="1482" y="1276"/>
                </a:cubicBezTo>
                <a:cubicBezTo>
                  <a:pt x="1713" y="931"/>
                  <a:pt x="1621" y="463"/>
                  <a:pt x="1276" y="231"/>
                </a:cubicBezTo>
                <a:cubicBezTo>
                  <a:pt x="931" y="0"/>
                  <a:pt x="464" y="92"/>
                  <a:pt x="232" y="437"/>
                </a:cubicBezTo>
                <a:cubicBezTo>
                  <a:pt x="0" y="782"/>
                  <a:pt x="92" y="1249"/>
                  <a:pt x="437" y="1481"/>
                </a:cubicBezTo>
                <a:cubicBezTo>
                  <a:pt x="691" y="1652"/>
                  <a:pt x="1023" y="1652"/>
                  <a:pt x="1276" y="1481"/>
                </a:cubicBezTo>
                <a:cubicBezTo>
                  <a:pt x="1778" y="1982"/>
                  <a:pt x="1778" y="1982"/>
                  <a:pt x="1778" y="1982"/>
                </a:cubicBezTo>
                <a:cubicBezTo>
                  <a:pt x="1834" y="2039"/>
                  <a:pt x="1926" y="2039"/>
                  <a:pt x="1983" y="1982"/>
                </a:cubicBezTo>
                <a:cubicBezTo>
                  <a:pt x="2040" y="1926"/>
                  <a:pt x="2040" y="1834"/>
                  <a:pt x="1983" y="1777"/>
                </a:cubicBezTo>
                <a:close/>
                <a:moveTo>
                  <a:pt x="857" y="1545"/>
                </a:moveTo>
                <a:cubicBezTo>
                  <a:pt x="478" y="1545"/>
                  <a:pt x="170" y="1237"/>
                  <a:pt x="169" y="857"/>
                </a:cubicBezTo>
                <a:cubicBezTo>
                  <a:pt x="169" y="477"/>
                  <a:pt x="477" y="169"/>
                  <a:pt x="857" y="169"/>
                </a:cubicBezTo>
                <a:cubicBezTo>
                  <a:pt x="1237" y="169"/>
                  <a:pt x="1545" y="477"/>
                  <a:pt x="1545" y="857"/>
                </a:cubicBezTo>
                <a:cubicBezTo>
                  <a:pt x="1545" y="1237"/>
                  <a:pt x="1237" y="1545"/>
                  <a:pt x="857" y="1545"/>
                </a:cubicBezTo>
                <a:close/>
                <a:moveTo>
                  <a:pt x="1938" y="1937"/>
                </a:moveTo>
                <a:cubicBezTo>
                  <a:pt x="1922" y="1952"/>
                  <a:pt x="1902" y="1961"/>
                  <a:pt x="1880" y="1961"/>
                </a:cubicBezTo>
                <a:cubicBezTo>
                  <a:pt x="1859" y="1961"/>
                  <a:pt x="1838" y="1953"/>
                  <a:pt x="1823" y="1937"/>
                </a:cubicBezTo>
                <a:cubicBezTo>
                  <a:pt x="1335" y="1449"/>
                  <a:pt x="1335" y="1449"/>
                  <a:pt x="1335" y="1449"/>
                </a:cubicBezTo>
                <a:cubicBezTo>
                  <a:pt x="1449" y="1334"/>
                  <a:pt x="1449" y="1334"/>
                  <a:pt x="1449" y="1334"/>
                </a:cubicBezTo>
                <a:cubicBezTo>
                  <a:pt x="1938" y="1822"/>
                  <a:pt x="1938" y="1822"/>
                  <a:pt x="1938" y="1822"/>
                </a:cubicBezTo>
                <a:cubicBezTo>
                  <a:pt x="1969" y="1854"/>
                  <a:pt x="1969" y="1906"/>
                  <a:pt x="1938" y="19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65556-5DCD-4BC7-B5BF-79E0206A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arzen\Creative Cloud Files\TechemFunksystem_Praesentation\03_Media\Bilder\01_Kundeninput\17_04_2018_12_51_10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/>
          <a:stretch/>
        </p:blipFill>
        <p:spPr bwMode="gray">
          <a:xfrm>
            <a:off x="4206240" y="0"/>
            <a:ext cx="493775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7632340" cy="5143500"/>
          </a:xfrm>
          <a:prstGeom prst="rect">
            <a:avLst/>
          </a:prstGeom>
          <a:gradFill>
            <a:gsLst>
              <a:gs pos="6000">
                <a:schemeClr val="bg1">
                  <a:alpha val="0"/>
                </a:schemeClr>
              </a:gs>
              <a:gs pos="41000">
                <a:srgbClr val="FFFFFF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64D4E-AD3F-4055-8605-0B7191637EA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en-GB" dirty="0"/>
              <a:t>Techem</a:t>
            </a:r>
            <a:r>
              <a:rPr lang="tr-TR" dirty="0"/>
              <a:t>’in kablosuz teknolojisi ile geleceğe yatırım</a:t>
            </a:r>
            <a:endParaRPr lang="en-GB" dirty="0"/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2B369B7F-5174-4A93-BCC7-D3D4A712D191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63C8A-FD8B-4B27-AB89-B1BE124267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en-GB" dirty="0"/>
              <a:t>02	</a:t>
            </a:r>
            <a:r>
              <a:rPr lang="tr-TR" dirty="0"/>
              <a:t>Kablosuz teknoloji gelişimi</a:t>
            </a:r>
            <a:endParaRPr lang="en-GB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C4F232AF-BE03-41DA-9958-01154B183E44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66725" y="1584563"/>
            <a:ext cx="4033838" cy="1671263"/>
          </a:xfrm>
          <a:prstGeom prst="rect">
            <a:avLst/>
          </a:prstGeom>
        </p:spPr>
        <p:txBody>
          <a:bodyPr vert="horz" lIns="0" tIns="46800" rIns="0" bIns="36000" rtlCol="0" anchor="t" anchorCtr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/>
              <a:t>Tech</a:t>
            </a:r>
            <a:r>
              <a:rPr lang="tr-TR" dirty="0"/>
              <a:t>em müşteri </a:t>
            </a:r>
            <a:r>
              <a:rPr lang="tr-TR" dirty="0" err="1"/>
              <a:t>portalında</a:t>
            </a:r>
            <a:r>
              <a:rPr lang="tr-TR" dirty="0"/>
              <a:t> ki çevrimiçi tekliflere erişim ve enerji tasarrufu çözümleri</a:t>
            </a:r>
            <a:endParaRPr lang="en-GB" b="1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tr-TR" dirty="0"/>
              <a:t>Tutarlı okuma genişlemesi</a:t>
            </a:r>
            <a:r>
              <a:rPr lang="en-GB" dirty="0"/>
              <a:t>: Techem</a:t>
            </a:r>
            <a:br>
              <a:rPr lang="en-GB" dirty="0"/>
            </a:br>
            <a:r>
              <a:rPr lang="tr-TR" dirty="0"/>
              <a:t>akıllı sistem günlük okumaları</a:t>
            </a:r>
            <a:r>
              <a:rPr lang="en-GB" dirty="0"/>
              <a:t> </a:t>
            </a:r>
            <a:r>
              <a:rPr lang="tr-TR" dirty="0"/>
              <a:t>mobil telefon aracılığıyla doğrudan </a:t>
            </a:r>
            <a:r>
              <a:rPr lang="tr-TR" dirty="0" err="1"/>
              <a:t>Techem’e</a:t>
            </a:r>
            <a:r>
              <a:rPr lang="tr-TR" dirty="0"/>
              <a:t> iletir.</a:t>
            </a:r>
            <a:r>
              <a:rPr lang="en-GB" dirty="0"/>
              <a:t> </a:t>
            </a:r>
          </a:p>
        </p:txBody>
      </p:sp>
      <p:grpSp>
        <p:nvGrpSpPr>
          <p:cNvPr id="18" name="Gruppieren 65"/>
          <p:cNvGrpSpPr/>
          <p:nvPr>
            <p:custDataLst>
              <p:tags r:id="rId6"/>
            </p:custDataLst>
          </p:nvPr>
        </p:nvGrpSpPr>
        <p:grpSpPr bwMode="gray">
          <a:xfrm>
            <a:off x="0" y="180000"/>
            <a:ext cx="9144000" cy="586966"/>
            <a:chOff x="0" y="180000"/>
            <a:chExt cx="9144000" cy="586966"/>
          </a:xfrm>
        </p:grpSpPr>
        <p:sp>
          <p:nvSpPr>
            <p:cNvPr id="19" name="Rechteck 66"/>
            <p:cNvSpPr/>
            <p:nvPr userDrawn="1"/>
          </p:nvSpPr>
          <p:spPr bwMode="gray">
            <a:xfrm>
              <a:off x="0" y="556552"/>
              <a:ext cx="9144000" cy="504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Logo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16316" y="180000"/>
              <a:ext cx="1260000" cy="586966"/>
            </a:xfrm>
            <a:prstGeom prst="rect">
              <a:avLst/>
            </a:prstGeom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cxnSp>
        <p:nvCxnSpPr>
          <p:cNvPr id="21" name="Gerader Verbinder 15"/>
          <p:cNvCxnSpPr/>
          <p:nvPr>
            <p:custDataLst>
              <p:tags r:id="rId7"/>
            </p:custDataLst>
          </p:nvPr>
        </p:nvCxnSpPr>
        <p:spPr bwMode="gray">
          <a:xfrm>
            <a:off x="464400" y="4770000"/>
            <a:ext cx="820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A3AE2-BE42-43A9-823F-DE4561D6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K:\Techem Energy Services GmbH\03_Projekte\2018\15_Techem_Bewohnerportal_Praesentation\03_Media\Bilder\Digitalisierung_edit3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el 1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tr-TR" dirty="0"/>
              <a:t>Techem Akıllı Sistemleriyle tüm ürün ve hizmetleri tek bir sisteme mükemmel şekilde bağlayın</a:t>
            </a:r>
            <a:r>
              <a:rPr lang="en-GB" dirty="0"/>
              <a:t>,</a:t>
            </a:r>
            <a:br>
              <a:rPr lang="en-GB" dirty="0"/>
            </a:b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en-GB" dirty="0"/>
              <a:t>02	</a:t>
            </a:r>
            <a:r>
              <a:rPr lang="tr-TR" dirty="0"/>
              <a:t>Kablosuz teknoloji gelişimi</a:t>
            </a:r>
            <a:r>
              <a:rPr lang="en-GB" dirty="0"/>
              <a:t> - Techem </a:t>
            </a:r>
            <a:r>
              <a:rPr lang="tr-TR" dirty="0"/>
              <a:t>Akıllı Sistemi</a:t>
            </a:r>
            <a:endParaRPr lang="en-GB" dirty="0"/>
          </a:p>
        </p:txBody>
      </p:sp>
      <p:sp>
        <p:nvSpPr>
          <p:cNvPr id="19" name="Rechteck 18"/>
          <p:cNvSpPr/>
          <p:nvPr>
            <p:custDataLst>
              <p:tags r:id="rId4"/>
            </p:custDataLst>
          </p:nvPr>
        </p:nvSpPr>
        <p:spPr bwMode="gray">
          <a:xfrm>
            <a:off x="0" y="3363838"/>
            <a:ext cx="4500563" cy="756000"/>
          </a:xfrm>
          <a:prstGeom prst="rect">
            <a:avLst/>
          </a:prstGeom>
          <a:solidFill>
            <a:schemeClr val="accent1"/>
          </a:solidFill>
        </p:spPr>
        <p:txBody>
          <a:bodyPr lIns="468000" tIns="108000" rIns="0" bIns="0" anchor="t" anchorCtr="0">
            <a:noAutofit/>
          </a:bodyPr>
          <a:lstStyle/>
          <a:p>
            <a:pPr marL="171450" lvl="1" indent="-171450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tr-TR" sz="1200" dirty="0">
                <a:solidFill>
                  <a:schemeClr val="bg1"/>
                </a:solidFill>
              </a:rPr>
              <a:t>Daha hızlı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tr-TR" sz="1200" dirty="0">
                <a:solidFill>
                  <a:schemeClr val="bg1"/>
                </a:solidFill>
              </a:rPr>
              <a:t>yüksek kalite ölçüm</a:t>
            </a:r>
            <a:endParaRPr lang="en-GB" sz="1200" dirty="0">
              <a:solidFill>
                <a:schemeClr val="bg1"/>
              </a:solidFill>
            </a:endParaRPr>
          </a:p>
          <a:p>
            <a:pPr marL="171450" lvl="1" indent="-171450"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tr-TR" sz="1200" dirty="0">
                <a:solidFill>
                  <a:schemeClr val="bg1"/>
                </a:solidFill>
              </a:rPr>
              <a:t>Son teknoloji sayesinde </a:t>
            </a:r>
            <a:r>
              <a:rPr lang="tr-TR" sz="1200" dirty="0" err="1">
                <a:solidFill>
                  <a:schemeClr val="bg1"/>
                </a:solidFill>
              </a:rPr>
              <a:t>emlaklarınızda</a:t>
            </a:r>
            <a:r>
              <a:rPr lang="tr-TR" sz="1200" dirty="0">
                <a:solidFill>
                  <a:schemeClr val="bg1"/>
                </a:solidFill>
              </a:rPr>
              <a:t> değer artışı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3" name="Textplatzhalter 7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466725" y="1584563"/>
            <a:ext cx="4033838" cy="1671263"/>
          </a:xfrm>
          <a:prstGeom prst="rect">
            <a:avLst/>
          </a:prstGeom>
        </p:spPr>
        <p:txBody>
          <a:bodyPr vert="horz" lIns="0" tIns="46800" rIns="0" bIns="36000" rtlCol="0" anchor="t" anchorCtr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chemeClr val="accent1"/>
              </a:buClr>
            </a:pPr>
            <a:r>
              <a:rPr lang="en-GB" dirty="0"/>
              <a:t>Techem </a:t>
            </a:r>
            <a:r>
              <a:rPr lang="tr-TR" dirty="0"/>
              <a:t>Akıllı Sistem, her gün cep telefonuyla okuma gönderirken, kablosuz teknolojiyle okuma işleminin bir sonraki adımıdır.</a:t>
            </a:r>
            <a:endParaRPr lang="en-GB" dirty="0"/>
          </a:p>
        </p:txBody>
      </p:sp>
      <p:grpSp>
        <p:nvGrpSpPr>
          <p:cNvPr id="18" name="Gruppieren 17"/>
          <p:cNvGrpSpPr/>
          <p:nvPr>
            <p:custDataLst>
              <p:tags r:id="rId6"/>
            </p:custDataLst>
          </p:nvPr>
        </p:nvGrpSpPr>
        <p:grpSpPr bwMode="gray">
          <a:xfrm>
            <a:off x="0" y="180000"/>
            <a:ext cx="9144000" cy="586966"/>
            <a:chOff x="0" y="180000"/>
            <a:chExt cx="9144000" cy="586966"/>
          </a:xfrm>
        </p:grpSpPr>
        <p:sp>
          <p:nvSpPr>
            <p:cNvPr id="20" name="Rechteck 19"/>
            <p:cNvSpPr/>
            <p:nvPr userDrawn="1"/>
          </p:nvSpPr>
          <p:spPr bwMode="gray">
            <a:xfrm>
              <a:off x="0" y="556552"/>
              <a:ext cx="9144000" cy="504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1" name="Logo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16316" y="180000"/>
              <a:ext cx="1260000" cy="586966"/>
            </a:xfrm>
            <a:prstGeom prst="rect">
              <a:avLst/>
            </a:prstGeom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cxnSp>
        <p:nvCxnSpPr>
          <p:cNvPr id="17" name="Gerader Verbinder 15"/>
          <p:cNvCxnSpPr/>
          <p:nvPr>
            <p:custDataLst>
              <p:tags r:id="rId7"/>
            </p:custDataLst>
          </p:nvPr>
        </p:nvCxnSpPr>
        <p:spPr bwMode="gray">
          <a:xfrm>
            <a:off x="464400" y="4770000"/>
            <a:ext cx="820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DA61A-15F6-4E9F-B855-D7C3F976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7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18BFDC6-318C-48D0-BD23-59C2B4E8FEE1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6409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1C675E1B-E0C4-4C73-8E8E-1580DE8C613C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en-GB" sz="1600" dirty="0">
              <a:latin typeface="Lucida Sans Techem" panose="020B0602040502020204" pitchFamily="34" charset="0"/>
              <a:ea typeface="+mj-ea"/>
              <a:sym typeface="Lucida Sans Techem" panose="020B06020405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E300E64-A9C9-408C-8187-5CB9A55C8FD4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467544" y="1563638"/>
            <a:ext cx="2520000" cy="1080000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126000" rIns="72000" bIns="12600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tr-TR" sz="1100" dirty="0">
                <a:latin typeface="Lucida Sans Techem" panose="020B0602040502020204" pitchFamily="34" charset="0"/>
              </a:rPr>
              <a:t>Mühürlü cihazlar </a:t>
            </a:r>
            <a:r>
              <a:rPr lang="tr-TR" sz="1100" dirty="0" err="1">
                <a:latin typeface="Lucida Sans Techem" panose="020B0602040502020204" pitchFamily="34" charset="0"/>
              </a:rPr>
              <a:t>mudaheleye</a:t>
            </a:r>
            <a:r>
              <a:rPr lang="tr-TR" sz="1100" dirty="0">
                <a:latin typeface="Lucida Sans Techem" panose="020B06020405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tr-TR" sz="1100" dirty="0">
                <a:latin typeface="Lucida Sans Techem" panose="020B0602040502020204" pitchFamily="34" charset="0"/>
              </a:rPr>
              <a:t>karşı korur.</a:t>
            </a:r>
            <a:r>
              <a:rPr lang="en-GB" sz="1100" dirty="0">
                <a:latin typeface="Lucida Sans Techem" panose="020B0602040502020204" pitchFamily="34" charset="0"/>
              </a:rPr>
              <a:t> 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BFB9B7A-A2BC-4304-9C42-B515598C4119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3312000" y="1563638"/>
            <a:ext cx="2520000" cy="1080000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126000" rIns="72000" bIns="12600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tr-TR" sz="1100" dirty="0">
                <a:latin typeface="Lucida Sans Techem" panose="020B0602040502020204" pitchFamily="34" charset="0"/>
              </a:rPr>
              <a:t>Cihazların yalnızca gönderdiği ve almadığı için kablosuz </a:t>
            </a:r>
            <a:r>
              <a:rPr lang="tr-TR" sz="1100" dirty="0" err="1">
                <a:latin typeface="Lucida Sans Techem" panose="020B0602040502020204" pitchFamily="34" charset="0"/>
              </a:rPr>
              <a:t>mudahele</a:t>
            </a:r>
            <a:r>
              <a:rPr lang="tr-TR" sz="1100" dirty="0">
                <a:latin typeface="Lucida Sans Techem" panose="020B0602040502020204" pitchFamily="34" charset="0"/>
              </a:rPr>
              <a:t> önlenir</a:t>
            </a:r>
            <a:endParaRPr lang="en-GB" sz="1100" dirty="0">
              <a:latin typeface="Lucida Sans Techem" panose="020B0602040502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FD52BEE-93C8-4FFA-A7DE-06EDAAD88258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6156456" y="1563638"/>
            <a:ext cx="2520000" cy="1080000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126000" rIns="72000" bIns="12600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tr-TR" sz="1100" dirty="0">
                <a:latin typeface="Lucida Sans Techem" panose="020B0602040502020204" pitchFamily="34" charset="0"/>
              </a:rPr>
              <a:t>Şifreleme ve CRC prosedürü ile güvenli veri iletimi</a:t>
            </a:r>
            <a:endParaRPr lang="en-GB" sz="1100" dirty="0">
              <a:latin typeface="Lucida Sans Techem" panose="020B06020405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B51E13C-0A61-44C5-B894-CB28E23DF405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467544" y="3219942"/>
            <a:ext cx="2520000" cy="1080000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126000" rIns="72000" bIns="126000" anchor="b">
            <a:noAutofit/>
          </a:bodyPr>
          <a:lstStyle/>
          <a:p>
            <a:pPr algn="ctr">
              <a:lnSpc>
                <a:spcPct val="120000"/>
              </a:lnSpc>
            </a:pPr>
            <a:r>
              <a:rPr lang="tr-TR" sz="1100" b="1" baseline="30000" dirty="0">
                <a:latin typeface="Lucida Sans Techem" panose="020B0602040502020204" pitchFamily="34" charset="0"/>
              </a:rPr>
              <a:t>Cihazlar Alman ve Avrupa güvenlik gereksinimlerini karşılar</a:t>
            </a:r>
            <a:endParaRPr lang="en-GB" sz="1100" b="1" baseline="30000" dirty="0">
              <a:latin typeface="Lucida Sans Techem" panose="020B06020405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EA5A172-786B-4EC0-B865-5BEBA74FBF68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3312000" y="3219942"/>
            <a:ext cx="2520000" cy="1080000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126000" rIns="72000" bIns="126000" anchor="b">
            <a:noAutofit/>
          </a:bodyPr>
          <a:lstStyle/>
          <a:p>
            <a:pPr algn="ctr">
              <a:lnSpc>
                <a:spcPct val="120000"/>
              </a:lnSpc>
            </a:pPr>
            <a:endParaRPr lang="tr-TR" sz="1100" dirty="0">
              <a:latin typeface="Lucida Sans Techem" panose="020B0602040502020204" pitchFamily="34" charset="0"/>
            </a:endParaRPr>
          </a:p>
          <a:p>
            <a:pPr algn="ctr">
              <a:lnSpc>
                <a:spcPct val="120000"/>
              </a:lnSpc>
            </a:pPr>
            <a:endParaRPr lang="tr-TR" sz="1100" dirty="0">
              <a:latin typeface="Lucida Sans Techem" panose="020B0602040502020204" pitchFamily="34" charset="0"/>
            </a:endParaRPr>
          </a:p>
          <a:p>
            <a:pPr algn="ctr">
              <a:lnSpc>
                <a:spcPct val="120000"/>
              </a:lnSpc>
            </a:pPr>
            <a:endParaRPr lang="tr-TR" sz="1100" dirty="0">
              <a:latin typeface="Lucida Sans Techem" panose="020B06020405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tr-TR" sz="1100" dirty="0">
                <a:latin typeface="Lucida Sans Techem" panose="020B0602040502020204" pitchFamily="34" charset="0"/>
              </a:rPr>
              <a:t>Çok düşük radyo yoğunlaşması</a:t>
            </a:r>
            <a:r>
              <a:rPr lang="en-GB" sz="1100" dirty="0">
                <a:latin typeface="Lucida Sans Techem" panose="020B0602040502020204" pitchFamily="34" charset="0"/>
              </a:rPr>
              <a:t>,</a:t>
            </a:r>
            <a:r>
              <a:rPr lang="tr-TR" sz="1100" dirty="0">
                <a:latin typeface="Lucida Sans Techem" panose="020B0602040502020204" pitchFamily="34" charset="0"/>
              </a:rPr>
              <a:t>yasal olarak izin verilen iletim süresinin oldukça altında</a:t>
            </a:r>
            <a:r>
              <a:rPr lang="en-GB" sz="1100" baseline="30000" dirty="0">
                <a:latin typeface="Lucida Sans Techem" panose="020B0602040502020204" pitchFamily="34" charset="0"/>
              </a:rPr>
              <a:t>2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3A5F88B-8B85-4BF5-88C1-6F8D3DD9303D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6156456" y="3219942"/>
            <a:ext cx="2520000" cy="1080000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126000" rIns="72000" bIns="126000" anchor="b">
            <a:noAutofit/>
          </a:bodyPr>
          <a:lstStyle/>
          <a:p>
            <a:pPr algn="ctr">
              <a:lnSpc>
                <a:spcPct val="120000"/>
              </a:lnSpc>
            </a:pPr>
            <a:r>
              <a:rPr lang="tr-TR" sz="1100" dirty="0">
                <a:latin typeface="Lucida Sans Techem" panose="020B0602040502020204" pitchFamily="34" charset="0"/>
              </a:rPr>
              <a:t>Çevre dostu</a:t>
            </a:r>
            <a:r>
              <a:rPr lang="en-GB" sz="1100" dirty="0">
                <a:latin typeface="Lucida Sans Techem" panose="020B0602040502020204" pitchFamily="34" charset="0"/>
              </a:rPr>
              <a:t>:</a:t>
            </a:r>
            <a:r>
              <a:rPr lang="tr-TR" sz="1100" dirty="0">
                <a:latin typeface="Lucida Sans Techem" panose="020B0602040502020204" pitchFamily="34" charset="0"/>
              </a:rPr>
              <a:t> 10 yıldan uzun batarya ömrü, çevre kaynaklarını korur</a:t>
            </a:r>
            <a:r>
              <a:rPr lang="en-GB" sz="1100" dirty="0">
                <a:latin typeface="Lucida Sans Techem" panose="020B0602040502020204" pitchFamily="34" charset="0"/>
              </a:rPr>
              <a:t> 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3CC0F713-37C0-45A9-A2FD-99FF88379C89}"/>
              </a:ext>
            </a:extLst>
          </p:cNvPr>
          <p:cNvCxnSpPr/>
          <p:nvPr>
            <p:custDataLst>
              <p:tags r:id="rId10"/>
            </p:custDataLst>
          </p:nvPr>
        </p:nvCxnSpPr>
        <p:spPr bwMode="gray">
          <a:xfrm>
            <a:off x="467544" y="2715766"/>
            <a:ext cx="8208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F599B53-890D-4168-8DB1-BE94FE10EB13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467544" y="3147814"/>
            <a:ext cx="8208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7248B609-9715-4AF1-9818-F40CBBD8B33F}"/>
              </a:ext>
            </a:extLst>
          </p:cNvPr>
          <p:cNvSpPr/>
          <p:nvPr>
            <p:custDataLst>
              <p:tags r:id="rId12"/>
            </p:custDataLst>
          </p:nvPr>
        </p:nvSpPr>
        <p:spPr bwMode="gray">
          <a:xfrm>
            <a:off x="1488869" y="2405063"/>
            <a:ext cx="477350" cy="477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lang="en-GB" sz="1600" b="1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45551B9-35FF-4C69-A203-E3781B60908A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4351327" y="2405063"/>
            <a:ext cx="477350" cy="477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lang="en-GB" sz="1600" b="1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775565E-2362-40D1-911C-CA5DB95D446C}"/>
              </a:ext>
            </a:extLst>
          </p:cNvPr>
          <p:cNvSpPr/>
          <p:nvPr>
            <p:custDataLst>
              <p:tags r:id="rId14"/>
            </p:custDataLst>
          </p:nvPr>
        </p:nvSpPr>
        <p:spPr bwMode="gray">
          <a:xfrm>
            <a:off x="7177781" y="2405063"/>
            <a:ext cx="477350" cy="477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lang="en-GB" sz="1600" b="1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227C9060-5BCD-4DE1-9183-5B71583EA66D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1488869" y="2981247"/>
            <a:ext cx="477350" cy="477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lang="en-GB" sz="1600" b="1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8C75CEA4-238C-420F-B744-225E62837783}"/>
              </a:ext>
            </a:extLst>
          </p:cNvPr>
          <p:cNvSpPr/>
          <p:nvPr>
            <p:custDataLst>
              <p:tags r:id="rId16"/>
            </p:custDataLst>
          </p:nvPr>
        </p:nvSpPr>
        <p:spPr bwMode="gray">
          <a:xfrm>
            <a:off x="4351327" y="2981247"/>
            <a:ext cx="477350" cy="477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lang="en-GB" sz="1600" b="1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A72ED5C3-B941-4078-84B5-37C844ACE018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7177781" y="2981247"/>
            <a:ext cx="477350" cy="4773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endParaRPr lang="en-GB" sz="1600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 bwMode="gray"/>
        <p:txBody>
          <a:bodyPr/>
          <a:lstStyle/>
          <a:p>
            <a:r>
              <a:rPr lang="en-GB" dirty="0"/>
              <a:t>Techem </a:t>
            </a:r>
            <a:r>
              <a:rPr lang="tr-TR" dirty="0"/>
              <a:t>Telsiz/Radyo sistemi</a:t>
            </a:r>
            <a:r>
              <a:rPr lang="en-GB" dirty="0"/>
              <a:t>: </a:t>
            </a:r>
            <a:r>
              <a:rPr lang="tr-TR" dirty="0"/>
              <a:t>güvenilir ve sürdürülebilir</a:t>
            </a:r>
            <a:endParaRPr lang="en-GB" dirty="0"/>
          </a:p>
        </p:txBody>
      </p:sp>
      <p:sp>
        <p:nvSpPr>
          <p:cNvPr id="39" name="Fußzeilenplatzhalter 38">
            <a:extLst>
              <a:ext uri="{FF2B5EF4-FFF2-40B4-BE49-F238E27FC236}">
                <a16:creationId xmlns:a16="http://schemas.microsoft.com/office/drawing/2014/main" id="{43BB325A-E8AF-4ED0-812A-D56361FE1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AA720E8-0CC3-4FF4-83B1-2D3E3A84C3D3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19"/>
            </p:custDataLst>
          </p:nvPr>
        </p:nvSpPr>
        <p:spPr bwMode="gray"/>
        <p:txBody>
          <a:bodyPr/>
          <a:lstStyle/>
          <a:p>
            <a:r>
              <a:rPr lang="en-GB" dirty="0"/>
              <a:t>03	</a:t>
            </a:r>
            <a:r>
              <a:rPr lang="tr-TR" dirty="0"/>
              <a:t>Neden Techem</a:t>
            </a:r>
            <a:r>
              <a:rPr lang="en-GB" dirty="0"/>
              <a:t>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895730D-FBD3-43AB-B3FF-4A624177763C}"/>
              </a:ext>
            </a:extLst>
          </p:cNvPr>
          <p:cNvSpPr/>
          <p:nvPr>
            <p:custDataLst>
              <p:tags r:id="rId20"/>
            </p:custDataLst>
          </p:nvPr>
        </p:nvSpPr>
        <p:spPr bwMode="gray">
          <a:xfrm>
            <a:off x="467544" y="4511320"/>
            <a:ext cx="8208144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lvl="1" defTabSz="1009650">
              <a:buClr>
                <a:srgbClr val="FF0000"/>
              </a:buClr>
            </a:pPr>
            <a:r>
              <a:rPr lang="en-GB" sz="600" baseline="30000" dirty="0">
                <a:solidFill>
                  <a:srgbClr val="000000"/>
                </a:solidFill>
              </a:rPr>
              <a:t>1</a:t>
            </a:r>
            <a:r>
              <a:rPr lang="en-GB" sz="600" dirty="0">
                <a:solidFill>
                  <a:srgbClr val="000000"/>
                </a:solidFill>
              </a:rPr>
              <a:t> </a:t>
            </a:r>
            <a:r>
              <a:rPr lang="tr-TR" sz="600" dirty="0">
                <a:solidFill>
                  <a:srgbClr val="000000"/>
                </a:solidFill>
              </a:rPr>
              <a:t>Sağlık ve güvenlik</a:t>
            </a:r>
            <a:r>
              <a:rPr lang="en-GB" sz="600" dirty="0">
                <a:solidFill>
                  <a:srgbClr val="000000"/>
                </a:solidFill>
              </a:rPr>
              <a:t> EN 62368-1:2014; </a:t>
            </a:r>
            <a:r>
              <a:rPr lang="en-GB" sz="600" dirty="0" err="1">
                <a:solidFill>
                  <a:srgbClr val="000000"/>
                </a:solidFill>
              </a:rPr>
              <a:t>electroma</a:t>
            </a:r>
            <a:r>
              <a:rPr lang="tr-TR" sz="600" dirty="0" err="1">
                <a:solidFill>
                  <a:srgbClr val="000000"/>
                </a:solidFill>
              </a:rPr>
              <a:t>nyetik</a:t>
            </a:r>
            <a:r>
              <a:rPr lang="en-GB" sz="600" dirty="0">
                <a:solidFill>
                  <a:srgbClr val="000000"/>
                </a:solidFill>
              </a:rPr>
              <a:t> </a:t>
            </a:r>
            <a:r>
              <a:rPr lang="tr-TR" sz="600" dirty="0">
                <a:solidFill>
                  <a:srgbClr val="000000"/>
                </a:solidFill>
              </a:rPr>
              <a:t>uyum</a:t>
            </a:r>
            <a:r>
              <a:rPr lang="en-GB" sz="600" dirty="0">
                <a:solidFill>
                  <a:srgbClr val="000000"/>
                </a:solidFill>
              </a:rPr>
              <a:t> EN 301489-1 V1.6.1; </a:t>
            </a:r>
            <a:r>
              <a:rPr lang="tr-TR" sz="600" dirty="0">
                <a:solidFill>
                  <a:srgbClr val="000000"/>
                </a:solidFill>
              </a:rPr>
              <a:t>verimli </a:t>
            </a:r>
            <a:r>
              <a:rPr lang="tr-TR" sz="600" dirty="0" err="1">
                <a:solidFill>
                  <a:srgbClr val="000000"/>
                </a:solidFill>
              </a:rPr>
              <a:t>radio</a:t>
            </a:r>
            <a:r>
              <a:rPr lang="tr-TR" sz="600" dirty="0">
                <a:solidFill>
                  <a:srgbClr val="000000"/>
                </a:solidFill>
              </a:rPr>
              <a:t> spektrum kullanımı</a:t>
            </a:r>
            <a:r>
              <a:rPr lang="en-GB" sz="600" dirty="0">
                <a:solidFill>
                  <a:srgbClr val="000000"/>
                </a:solidFill>
              </a:rPr>
              <a:t> EN 300220-2 V2.4.1</a:t>
            </a:r>
          </a:p>
          <a:p>
            <a:pPr marL="0" lvl="1" defTabSz="1009650">
              <a:buClr>
                <a:srgbClr val="FF0000"/>
              </a:buClr>
            </a:pPr>
            <a:r>
              <a:rPr lang="en-GB" sz="600" baseline="30000" dirty="0">
                <a:solidFill>
                  <a:srgbClr val="000000"/>
                </a:solidFill>
              </a:rPr>
              <a:t>2</a:t>
            </a:r>
            <a:r>
              <a:rPr lang="en-GB" sz="600" dirty="0">
                <a:solidFill>
                  <a:srgbClr val="000000"/>
                </a:solidFill>
              </a:rPr>
              <a:t> </a:t>
            </a:r>
            <a:r>
              <a:rPr lang="tr-TR" sz="600" dirty="0">
                <a:solidFill>
                  <a:srgbClr val="000000"/>
                </a:solidFill>
              </a:rPr>
              <a:t>Her bir cihaz, yalnızca yılda cep telefonu ile 4 ile 5 dakika arasında süren tek bir telefon görüşmesi sırasında kadar yıllık enerji gönderir</a:t>
            </a:r>
            <a:r>
              <a:rPr lang="en-GB" sz="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1100F3F-80AA-4379-A072-B4221D420B88}"/>
              </a:ext>
            </a:extLst>
          </p:cNvPr>
          <p:cNvSpPr/>
          <p:nvPr>
            <p:custDataLst>
              <p:tags r:id="rId21"/>
            </p:custDataLst>
          </p:nvPr>
        </p:nvSpPr>
        <p:spPr bwMode="gray">
          <a:xfrm>
            <a:off x="1547544" y="246377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1600" b="1" dirty="0"/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BBAB6D9-4B5A-42A7-BBF2-798AB8B710DC}"/>
              </a:ext>
            </a:extLst>
          </p:cNvPr>
          <p:cNvSpPr/>
          <p:nvPr>
            <p:custDataLst>
              <p:tags r:id="rId22"/>
            </p:custDataLst>
          </p:nvPr>
        </p:nvSpPr>
        <p:spPr bwMode="gray">
          <a:xfrm>
            <a:off x="4410002" y="246377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1600" b="1" dirty="0"/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E5B11E5-8799-4FE4-84AD-FAB1A37A3B59}"/>
              </a:ext>
            </a:extLst>
          </p:cNvPr>
          <p:cNvSpPr/>
          <p:nvPr>
            <p:custDataLst>
              <p:tags r:id="rId23"/>
            </p:custDataLst>
          </p:nvPr>
        </p:nvSpPr>
        <p:spPr bwMode="gray">
          <a:xfrm>
            <a:off x="7236456" y="2463778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1600" b="1" dirty="0"/>
              <a:t>3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AA523A8-CE93-4144-915F-E2C38C31B023}"/>
              </a:ext>
            </a:extLst>
          </p:cNvPr>
          <p:cNvSpPr/>
          <p:nvPr>
            <p:custDataLst>
              <p:tags r:id="rId24"/>
            </p:custDataLst>
          </p:nvPr>
        </p:nvSpPr>
        <p:spPr bwMode="gray">
          <a:xfrm>
            <a:off x="1547544" y="3039962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1600" b="1" dirty="0"/>
              <a:t>4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7847520-8647-41E4-BAB6-23DE465033D8}"/>
              </a:ext>
            </a:extLst>
          </p:cNvPr>
          <p:cNvSpPr/>
          <p:nvPr>
            <p:custDataLst>
              <p:tags r:id="rId25"/>
            </p:custDataLst>
          </p:nvPr>
        </p:nvSpPr>
        <p:spPr bwMode="gray">
          <a:xfrm>
            <a:off x="4410002" y="3039962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1600" b="1" dirty="0"/>
              <a:t>5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90A4A95-2261-4074-8339-94FA0AF0C89F}"/>
              </a:ext>
            </a:extLst>
          </p:cNvPr>
          <p:cNvSpPr/>
          <p:nvPr>
            <p:custDataLst>
              <p:tags r:id="rId26"/>
            </p:custDataLst>
          </p:nvPr>
        </p:nvSpPr>
        <p:spPr bwMode="gray">
          <a:xfrm>
            <a:off x="7236456" y="3039962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en-GB" sz="1600" b="1" dirty="0"/>
              <a:t>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E3258-A64C-4D1F-9474-4FFE1D05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erade Verbindung mit Pfeil 91"/>
          <p:cNvCxnSpPr/>
          <p:nvPr>
            <p:custDataLst>
              <p:tags r:id="rId2"/>
            </p:custDataLst>
          </p:nvPr>
        </p:nvCxnSpPr>
        <p:spPr bwMode="gray">
          <a:xfrm>
            <a:off x="476250" y="3003798"/>
            <a:ext cx="8218170" cy="0"/>
          </a:xfrm>
          <a:prstGeom prst="straightConnector1">
            <a:avLst/>
          </a:prstGeom>
          <a:ln w="19050" cap="rnd">
            <a:solidFill>
              <a:schemeClr val="accent1"/>
            </a:solidFill>
            <a:prstDash val="sysDot"/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0CAFA08-39C4-45DE-85F2-590716335EF4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630913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think-cell Slide" r:id="rId45" imgW="270" imgH="270" progId="TCLayout.ActiveDocument.1">
                  <p:embed/>
                </p:oleObj>
              </mc:Choice>
              <mc:Fallback>
                <p:oleObj name="think-cell Slide" r:id="rId4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8A61B1EC-AB94-4E65-B20D-1BCDDE15C8E0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en-GB" sz="1600" dirty="0">
              <a:latin typeface="Lucida Sans Techem" panose="020B0602040502020204" pitchFamily="34" charset="0"/>
              <a:ea typeface="+mj-ea"/>
              <a:sym typeface="Lucida Sans Techem" panose="020B060204050202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EDB8D0F-8D02-44AD-AF83-A4F6787D5E62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en-GB" dirty="0"/>
              <a:t>Techem – </a:t>
            </a:r>
            <a:r>
              <a:rPr lang="tr-TR" dirty="0"/>
              <a:t>Sizin güçlü ve enerjik ortağınız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F8E984-A5A6-4075-A259-075C3115A33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 bwMode="gray"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27FE04B-B25C-4B36-B498-A67E314108C6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 bwMode="gray"/>
        <p:txBody>
          <a:bodyPr/>
          <a:lstStyle/>
          <a:p>
            <a:r>
              <a:rPr lang="en-GB" dirty="0"/>
              <a:t>03	Why Techem?</a:t>
            </a:r>
          </a:p>
        </p:txBody>
      </p:sp>
      <p:pic>
        <p:nvPicPr>
          <p:cNvPr id="13" name="Picture 2" descr="C:\Users\bronk\Desktop\Neuer Ordner (3)\Gebõude_hell.jpg">
            <a:extLst>
              <a:ext uri="{FF2B5EF4-FFF2-40B4-BE49-F238E27FC236}">
                <a16:creationId xmlns:a16="http://schemas.microsoft.com/office/drawing/2014/main" id="{07FCB098-EC13-4D2C-8AAE-FC1FC316D588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-720275" y="1707654"/>
            <a:ext cx="2808000" cy="2808000"/>
          </a:xfrm>
          <a:prstGeom prst="ellipse">
            <a:avLst/>
          </a:prstGeom>
          <a:noFill/>
          <a:ln w="38100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Abgerundetes Rechteck 79"/>
          <p:cNvSpPr/>
          <p:nvPr>
            <p:custDataLst>
              <p:tags r:id="rId9"/>
            </p:custDataLst>
          </p:nvPr>
        </p:nvSpPr>
        <p:spPr bwMode="gray">
          <a:xfrm>
            <a:off x="2771912" y="3327834"/>
            <a:ext cx="504000" cy="504056"/>
          </a:xfrm>
          <a:prstGeom prst="roundRect">
            <a:avLst>
              <a:gd name="adj" fmla="val 125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Abgerundetes Rechteck 84"/>
          <p:cNvSpPr/>
          <p:nvPr>
            <p:custDataLst>
              <p:tags r:id="rId10"/>
            </p:custDataLst>
          </p:nvPr>
        </p:nvSpPr>
        <p:spPr bwMode="gray">
          <a:xfrm>
            <a:off x="5256132" y="2175718"/>
            <a:ext cx="504000" cy="504056"/>
          </a:xfrm>
          <a:prstGeom prst="roundRect">
            <a:avLst>
              <a:gd name="adj" fmla="val 125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3" name="Gerade Verbindung mit Pfeil 92"/>
          <p:cNvCxnSpPr/>
          <p:nvPr>
            <p:custDataLst>
              <p:tags r:id="rId11"/>
            </p:custDataLst>
          </p:nvPr>
        </p:nvCxnSpPr>
        <p:spPr bwMode="gray">
          <a:xfrm flipV="1">
            <a:off x="3023912" y="3003798"/>
            <a:ext cx="0" cy="324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>
            <p:custDataLst>
              <p:tags r:id="rId12"/>
            </p:custDataLst>
          </p:nvPr>
        </p:nvCxnSpPr>
        <p:spPr bwMode="gray">
          <a:xfrm>
            <a:off x="3851892" y="2679774"/>
            <a:ext cx="0" cy="324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>
            <p:custDataLst>
              <p:tags r:id="rId13"/>
            </p:custDataLst>
          </p:nvPr>
        </p:nvCxnSpPr>
        <p:spPr bwMode="gray">
          <a:xfrm>
            <a:off x="7164316" y="2679774"/>
            <a:ext cx="0" cy="324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>
            <p:custDataLst>
              <p:tags r:id="rId14"/>
            </p:custDataLst>
          </p:nvPr>
        </p:nvCxnSpPr>
        <p:spPr bwMode="gray">
          <a:xfrm flipV="1">
            <a:off x="6336224" y="3003810"/>
            <a:ext cx="0" cy="324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>
            <p:custDataLst>
              <p:tags r:id="rId15"/>
            </p:custDataLst>
          </p:nvPr>
        </p:nvCxnSpPr>
        <p:spPr bwMode="gray">
          <a:xfrm flipV="1">
            <a:off x="4680040" y="3003810"/>
            <a:ext cx="0" cy="324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Abgerundetes Rechteck 99"/>
          <p:cNvSpPr/>
          <p:nvPr>
            <p:custDataLst>
              <p:tags r:id="rId16"/>
            </p:custDataLst>
          </p:nvPr>
        </p:nvSpPr>
        <p:spPr bwMode="gray">
          <a:xfrm>
            <a:off x="3599892" y="2175718"/>
            <a:ext cx="504000" cy="504056"/>
          </a:xfrm>
          <a:prstGeom prst="roundRect">
            <a:avLst>
              <a:gd name="adj" fmla="val 125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0" name="Abgerundetes Rechteck 109"/>
          <p:cNvSpPr/>
          <p:nvPr>
            <p:custDataLst>
              <p:tags r:id="rId17"/>
            </p:custDataLst>
          </p:nvPr>
        </p:nvSpPr>
        <p:spPr bwMode="gray">
          <a:xfrm>
            <a:off x="6912316" y="2175718"/>
            <a:ext cx="504000" cy="504056"/>
          </a:xfrm>
          <a:prstGeom prst="roundRect">
            <a:avLst>
              <a:gd name="adj" fmla="val 125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Abgerundetes Rechteck 112"/>
          <p:cNvSpPr/>
          <p:nvPr>
            <p:custDataLst>
              <p:tags r:id="rId18"/>
            </p:custDataLst>
          </p:nvPr>
        </p:nvSpPr>
        <p:spPr bwMode="gray">
          <a:xfrm>
            <a:off x="6084224" y="3327834"/>
            <a:ext cx="504000" cy="504056"/>
          </a:xfrm>
          <a:prstGeom prst="roundRect">
            <a:avLst>
              <a:gd name="adj" fmla="val 125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Abgerundetes Rechteck 119"/>
          <p:cNvSpPr/>
          <p:nvPr>
            <p:custDataLst>
              <p:tags r:id="rId19"/>
            </p:custDataLst>
          </p:nvPr>
        </p:nvSpPr>
        <p:spPr bwMode="gray">
          <a:xfrm>
            <a:off x="4428040" y="3327834"/>
            <a:ext cx="504000" cy="504056"/>
          </a:xfrm>
          <a:prstGeom prst="roundRect">
            <a:avLst>
              <a:gd name="adj" fmla="val 125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Textplatzhalter 7"/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3167892" y="1671650"/>
            <a:ext cx="1368000" cy="504068"/>
          </a:xfrm>
          <a:prstGeom prst="rect">
            <a:avLst/>
          </a:prstGeom>
        </p:spPr>
        <p:txBody>
          <a:bodyPr vert="horz" lIns="0" tIns="36000" rIns="0" bIns="72000" rtlCol="0" anchor="b" anchorCtr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4000"/>
              </a:lnSpc>
            </a:pPr>
            <a:r>
              <a:rPr lang="tr-TR" sz="900" dirty="0"/>
              <a:t>Kablosuz teknolojide</a:t>
            </a:r>
            <a:r>
              <a:rPr lang="en-GB" sz="900" dirty="0"/>
              <a:t> </a:t>
            </a:r>
            <a:r>
              <a:rPr lang="en-GB" sz="900" b="1" dirty="0"/>
              <a:t>20 Y</a:t>
            </a:r>
            <a:r>
              <a:rPr lang="tr-TR" sz="900" b="1" dirty="0" err="1"/>
              <a:t>IL’</a:t>
            </a:r>
            <a:r>
              <a:rPr lang="tr-TR" sz="900" dirty="0" err="1"/>
              <a:t>dan</a:t>
            </a:r>
            <a:r>
              <a:rPr lang="tr-TR" sz="900" dirty="0"/>
              <a:t> fazla tecrübe</a:t>
            </a:r>
            <a:endParaRPr lang="en-GB" sz="900" dirty="0"/>
          </a:p>
        </p:txBody>
      </p:sp>
      <p:sp>
        <p:nvSpPr>
          <p:cNvPr id="124" name="Textplatzhalter 7"/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4695419" y="1671650"/>
            <a:ext cx="1748902" cy="504068"/>
          </a:xfrm>
          <a:prstGeom prst="rect">
            <a:avLst/>
          </a:prstGeom>
        </p:spPr>
        <p:txBody>
          <a:bodyPr vert="horz" lIns="0" tIns="36000" rIns="0" bIns="72000" rtlCol="0" anchor="b" anchorCtr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4000"/>
              </a:lnSpc>
            </a:pPr>
            <a:r>
              <a:rPr lang="tr-TR" sz="900" dirty="0"/>
              <a:t>Tek bir kaynaktan </a:t>
            </a:r>
            <a:r>
              <a:rPr lang="tr-TR" sz="900" b="1" dirty="0"/>
              <a:t>KAPSAMLI</a:t>
            </a:r>
            <a:r>
              <a:rPr lang="en-GB" sz="900" b="1" dirty="0"/>
              <a:t> </a:t>
            </a:r>
            <a:r>
              <a:rPr lang="tr-TR" sz="900" b="1" dirty="0"/>
              <a:t>DANIŞMANLI</a:t>
            </a:r>
            <a:r>
              <a:rPr lang="en-GB" sz="900" dirty="0"/>
              <a:t> </a:t>
            </a:r>
            <a:r>
              <a:rPr lang="tr-TR" sz="900" dirty="0"/>
              <a:t>ve</a:t>
            </a:r>
            <a:r>
              <a:rPr lang="en-GB" sz="900" dirty="0"/>
              <a:t> </a:t>
            </a:r>
            <a:r>
              <a:rPr lang="tr-TR" sz="900" b="1" dirty="0"/>
              <a:t>HİZMET</a:t>
            </a:r>
            <a:endParaRPr lang="en-GB" sz="900" dirty="0"/>
          </a:p>
        </p:txBody>
      </p:sp>
      <p:sp>
        <p:nvSpPr>
          <p:cNvPr id="125" name="Textplatzhalter 7"/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6480316" y="1671650"/>
            <a:ext cx="1368000" cy="504068"/>
          </a:xfrm>
          <a:prstGeom prst="rect">
            <a:avLst/>
          </a:prstGeom>
        </p:spPr>
        <p:txBody>
          <a:bodyPr vert="horz" lIns="0" tIns="36000" rIns="0" bIns="72000" rtlCol="0" anchor="b" anchorCtr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4000"/>
              </a:lnSpc>
            </a:pPr>
            <a:r>
              <a:rPr lang="tr-TR" sz="900" dirty="0"/>
              <a:t>Para</a:t>
            </a:r>
            <a:r>
              <a:rPr lang="en-GB" sz="900" dirty="0"/>
              <a:t> </a:t>
            </a:r>
            <a:r>
              <a:rPr lang="tr-TR" sz="900" dirty="0"/>
              <a:t>ve</a:t>
            </a:r>
            <a:br>
              <a:rPr lang="en-GB" sz="900" dirty="0"/>
            </a:br>
            <a:r>
              <a:rPr lang="tr-TR" sz="900" dirty="0"/>
              <a:t>zaman kazanma</a:t>
            </a:r>
            <a:endParaRPr lang="en-GB" sz="900" dirty="0"/>
          </a:p>
        </p:txBody>
      </p:sp>
      <p:sp>
        <p:nvSpPr>
          <p:cNvPr id="127" name="Textplatzhalter 7"/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2339912" y="3831890"/>
            <a:ext cx="1368000" cy="504068"/>
          </a:xfrm>
          <a:prstGeom prst="rect">
            <a:avLst/>
          </a:prstGeom>
        </p:spPr>
        <p:txBody>
          <a:bodyPr vert="horz" lIns="0" tIns="72000" rIns="0" bIns="72000" rtlCol="0" anchor="t" anchorCtr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4000"/>
              </a:lnSpc>
            </a:pPr>
            <a:r>
              <a:rPr lang="tr-TR" sz="900" dirty="0"/>
              <a:t>Sektöründe</a:t>
            </a:r>
            <a:br>
              <a:rPr lang="en-GB" sz="900" dirty="0"/>
            </a:br>
            <a:r>
              <a:rPr lang="en-GB" sz="900" b="1" dirty="0"/>
              <a:t>65 Y</a:t>
            </a:r>
            <a:r>
              <a:rPr lang="tr-TR" sz="900" b="1" dirty="0" err="1"/>
              <a:t>IL’lık</a:t>
            </a:r>
            <a:br>
              <a:rPr lang="en-GB" sz="900" dirty="0"/>
            </a:br>
            <a:r>
              <a:rPr lang="tr-TR" sz="900" dirty="0"/>
              <a:t>Pazar tecrübesi</a:t>
            </a:r>
            <a:endParaRPr lang="en-GB" sz="900" dirty="0"/>
          </a:p>
        </p:txBody>
      </p:sp>
      <p:sp>
        <p:nvSpPr>
          <p:cNvPr id="128" name="Textplatzhalter 7"/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3849845" y="3831890"/>
            <a:ext cx="1699736" cy="504068"/>
          </a:xfrm>
          <a:prstGeom prst="rect">
            <a:avLst/>
          </a:prstGeom>
        </p:spPr>
        <p:txBody>
          <a:bodyPr vert="horz" lIns="0" tIns="72000" rIns="0" bIns="72000" rtlCol="0" anchor="t" anchorCtr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4000"/>
              </a:lnSpc>
            </a:pPr>
            <a:r>
              <a:rPr lang="en-GB" sz="900" dirty="0"/>
              <a:t>M</a:t>
            </a:r>
            <a:r>
              <a:rPr lang="tr-TR" sz="900" dirty="0" err="1"/>
              <a:t>obil</a:t>
            </a:r>
            <a:r>
              <a:rPr lang="tr-TR" sz="900" dirty="0"/>
              <a:t> radyo iletimi ve tüketim</a:t>
            </a:r>
            <a:r>
              <a:rPr lang="en-GB" sz="900" dirty="0"/>
              <a:t> </a:t>
            </a:r>
            <a:r>
              <a:rPr lang="tr-TR" sz="900" dirty="0"/>
              <a:t>yönetimi yoluyla tüketim ölçümünde </a:t>
            </a:r>
            <a:r>
              <a:rPr lang="en-GB" sz="900" b="1" dirty="0"/>
              <a:t>10 Y</a:t>
            </a:r>
            <a:r>
              <a:rPr lang="tr-TR" sz="900" b="1" dirty="0" err="1"/>
              <a:t>IL’dan</a:t>
            </a:r>
            <a:r>
              <a:rPr lang="en-GB" sz="900" dirty="0"/>
              <a:t> </a:t>
            </a:r>
            <a:r>
              <a:rPr lang="tr-TR" sz="900"/>
              <a:t>fazla deneyim</a:t>
            </a:r>
            <a:endParaRPr lang="en-GB" sz="900" dirty="0"/>
          </a:p>
        </p:txBody>
      </p:sp>
      <p:sp>
        <p:nvSpPr>
          <p:cNvPr id="129" name="Textplatzhalter 7"/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5652224" y="3831890"/>
            <a:ext cx="1368000" cy="504068"/>
          </a:xfrm>
          <a:prstGeom prst="rect">
            <a:avLst/>
          </a:prstGeom>
        </p:spPr>
        <p:txBody>
          <a:bodyPr vert="horz" lIns="0" tIns="72000" rIns="0" bIns="72000" rtlCol="0" anchor="t" anchorCtr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4000"/>
              </a:lnSpc>
            </a:pPr>
            <a:r>
              <a:rPr lang="tr-TR" sz="900" dirty="0"/>
              <a:t>Kişiye özel çözümler</a:t>
            </a:r>
            <a:endParaRPr lang="en-GB" sz="900" dirty="0"/>
          </a:p>
        </p:txBody>
      </p:sp>
      <p:cxnSp>
        <p:nvCxnSpPr>
          <p:cNvPr id="130" name="Gerade Verbindung mit Pfeil 129"/>
          <p:cNvCxnSpPr/>
          <p:nvPr>
            <p:custDataLst>
              <p:tags r:id="rId26"/>
            </p:custDataLst>
          </p:nvPr>
        </p:nvCxnSpPr>
        <p:spPr bwMode="gray">
          <a:xfrm>
            <a:off x="5508132" y="2679762"/>
            <a:ext cx="0" cy="324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>
            <p:custDataLst>
              <p:tags r:id="rId27"/>
            </p:custDataLst>
          </p:nvPr>
        </p:nvCxnSpPr>
        <p:spPr bwMode="gray">
          <a:xfrm flipV="1">
            <a:off x="7992408" y="3003810"/>
            <a:ext cx="0" cy="324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bgerundetes Rechteck 65"/>
          <p:cNvSpPr/>
          <p:nvPr>
            <p:custDataLst>
              <p:tags r:id="rId28"/>
            </p:custDataLst>
          </p:nvPr>
        </p:nvSpPr>
        <p:spPr bwMode="gray">
          <a:xfrm>
            <a:off x="7740408" y="3327834"/>
            <a:ext cx="504000" cy="504056"/>
          </a:xfrm>
          <a:prstGeom prst="roundRect">
            <a:avLst>
              <a:gd name="adj" fmla="val 125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extplatzhalter 7"/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7159107" y="3831890"/>
            <a:ext cx="1697369" cy="504068"/>
          </a:xfrm>
          <a:prstGeom prst="rect">
            <a:avLst/>
          </a:prstGeom>
        </p:spPr>
        <p:txBody>
          <a:bodyPr vert="horz" lIns="0" tIns="72000" rIns="0" bIns="72000" rtlCol="0" anchor="t" anchorCtr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4000"/>
              </a:lnSpc>
            </a:pPr>
            <a:r>
              <a:rPr lang="tr-TR" sz="900" dirty="0"/>
              <a:t>Çevreyi ve iklimi koruyan modern teknoloji</a:t>
            </a:r>
            <a:endParaRPr lang="en-GB" sz="900" dirty="0"/>
          </a:p>
        </p:txBody>
      </p:sp>
      <p:grpSp>
        <p:nvGrpSpPr>
          <p:cNvPr id="18" name="Group 18"/>
          <p:cNvGrpSpPr>
            <a:grpSpLocks noChangeAspect="1"/>
          </p:cNvGrpSpPr>
          <p:nvPr>
            <p:custDataLst>
              <p:tags r:id="rId30"/>
            </p:custDataLst>
          </p:nvPr>
        </p:nvGrpSpPr>
        <p:grpSpPr bwMode="gray">
          <a:xfrm>
            <a:off x="5363031" y="2283742"/>
            <a:ext cx="290202" cy="288008"/>
            <a:chOff x="442" y="-798"/>
            <a:chExt cx="4894" cy="4857"/>
          </a:xfrm>
          <a:noFill/>
        </p:grpSpPr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445" y="-798"/>
              <a:ext cx="1143" cy="1153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2162" y="355"/>
              <a:ext cx="1710" cy="851"/>
            </a:xfrm>
            <a:custGeom>
              <a:avLst/>
              <a:gdLst>
                <a:gd name="T0" fmla="*/ 0 w 724"/>
                <a:gd name="T1" fmla="*/ 240 h 360"/>
                <a:gd name="T2" fmla="*/ 0 w 724"/>
                <a:gd name="T3" fmla="*/ 300 h 360"/>
                <a:gd name="T4" fmla="*/ 60 w 724"/>
                <a:gd name="T5" fmla="*/ 360 h 360"/>
                <a:gd name="T6" fmla="*/ 664 w 724"/>
                <a:gd name="T7" fmla="*/ 360 h 360"/>
                <a:gd name="T8" fmla="*/ 724 w 724"/>
                <a:gd name="T9" fmla="*/ 300 h 360"/>
                <a:gd name="T10" fmla="*/ 724 w 724"/>
                <a:gd name="T11" fmla="*/ 240 h 360"/>
                <a:gd name="T12" fmla="*/ 630 w 724"/>
                <a:gd name="T13" fmla="*/ 0 h 360"/>
                <a:gd name="T14" fmla="*/ 364 w 724"/>
                <a:gd name="T15" fmla="*/ 120 h 360"/>
                <a:gd name="T16" fmla="*/ 94 w 724"/>
                <a:gd name="T17" fmla="*/ 0 h 360"/>
                <a:gd name="T18" fmla="*/ 0 w 724"/>
                <a:gd name="T19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4" h="360">
                  <a:moveTo>
                    <a:pt x="0" y="24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333"/>
                    <a:pt x="27" y="360"/>
                    <a:pt x="60" y="360"/>
                  </a:cubicBezTo>
                  <a:cubicBezTo>
                    <a:pt x="664" y="360"/>
                    <a:pt x="664" y="360"/>
                    <a:pt x="664" y="360"/>
                  </a:cubicBezTo>
                  <a:cubicBezTo>
                    <a:pt x="697" y="360"/>
                    <a:pt x="724" y="333"/>
                    <a:pt x="724" y="300"/>
                  </a:cubicBezTo>
                  <a:cubicBezTo>
                    <a:pt x="724" y="240"/>
                    <a:pt x="724" y="240"/>
                    <a:pt x="724" y="240"/>
                  </a:cubicBezTo>
                  <a:cubicBezTo>
                    <a:pt x="724" y="147"/>
                    <a:pt x="688" y="64"/>
                    <a:pt x="630" y="0"/>
                  </a:cubicBezTo>
                  <a:cubicBezTo>
                    <a:pt x="565" y="73"/>
                    <a:pt x="470" y="120"/>
                    <a:pt x="364" y="120"/>
                  </a:cubicBezTo>
                  <a:cubicBezTo>
                    <a:pt x="258" y="120"/>
                    <a:pt x="160" y="73"/>
                    <a:pt x="94" y="0"/>
                  </a:cubicBezTo>
                  <a:cubicBezTo>
                    <a:pt x="36" y="64"/>
                    <a:pt x="0" y="147"/>
                    <a:pt x="0" y="24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gray">
            <a:xfrm>
              <a:off x="442" y="1907"/>
              <a:ext cx="1458" cy="2152"/>
            </a:xfrm>
            <a:custGeom>
              <a:avLst/>
              <a:gdLst>
                <a:gd name="T0" fmla="*/ 282 w 617"/>
                <a:gd name="T1" fmla="*/ 84 h 911"/>
                <a:gd name="T2" fmla="*/ 121 w 617"/>
                <a:gd name="T3" fmla="*/ 30 h 911"/>
                <a:gd name="T4" fmla="*/ 41 w 617"/>
                <a:gd name="T5" fmla="*/ 69 h 911"/>
                <a:gd name="T6" fmla="*/ 14 w 617"/>
                <a:gd name="T7" fmla="*/ 150 h 911"/>
                <a:gd name="T8" fmla="*/ 374 w 617"/>
                <a:gd name="T9" fmla="*/ 870 h 911"/>
                <a:gd name="T10" fmla="*/ 455 w 617"/>
                <a:gd name="T11" fmla="*/ 897 h 911"/>
                <a:gd name="T12" fmla="*/ 534 w 617"/>
                <a:gd name="T13" fmla="*/ 858 h 911"/>
                <a:gd name="T14" fmla="*/ 588 w 617"/>
                <a:gd name="T15" fmla="*/ 697 h 911"/>
                <a:gd name="T16" fmla="*/ 282 w 617"/>
                <a:gd name="T17" fmla="*/ 84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7" h="911">
                  <a:moveTo>
                    <a:pt x="282" y="84"/>
                  </a:moveTo>
                  <a:cubicBezTo>
                    <a:pt x="252" y="24"/>
                    <a:pt x="181" y="0"/>
                    <a:pt x="121" y="3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12" y="84"/>
                    <a:pt x="0" y="120"/>
                    <a:pt x="14" y="150"/>
                  </a:cubicBezTo>
                  <a:cubicBezTo>
                    <a:pt x="374" y="870"/>
                    <a:pt x="374" y="870"/>
                    <a:pt x="374" y="870"/>
                  </a:cubicBezTo>
                  <a:cubicBezTo>
                    <a:pt x="389" y="900"/>
                    <a:pt x="425" y="911"/>
                    <a:pt x="455" y="897"/>
                  </a:cubicBezTo>
                  <a:cubicBezTo>
                    <a:pt x="534" y="858"/>
                    <a:pt x="534" y="858"/>
                    <a:pt x="534" y="858"/>
                  </a:cubicBezTo>
                  <a:cubicBezTo>
                    <a:pt x="593" y="828"/>
                    <a:pt x="617" y="756"/>
                    <a:pt x="588" y="697"/>
                  </a:cubicBezTo>
                  <a:lnTo>
                    <a:pt x="282" y="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gray">
            <a:xfrm>
              <a:off x="1302" y="1387"/>
              <a:ext cx="4034" cy="2086"/>
            </a:xfrm>
            <a:custGeom>
              <a:avLst/>
              <a:gdLst>
                <a:gd name="T0" fmla="*/ 1643 w 1708"/>
                <a:gd name="T1" fmla="*/ 66 h 883"/>
                <a:gd name="T2" fmla="*/ 1485 w 1708"/>
                <a:gd name="T3" fmla="*/ 81 h 883"/>
                <a:gd name="T4" fmla="*/ 1157 w 1708"/>
                <a:gd name="T5" fmla="*/ 485 h 883"/>
                <a:gd name="T6" fmla="*/ 1068 w 1708"/>
                <a:gd name="T7" fmla="*/ 523 h 883"/>
                <a:gd name="T8" fmla="*/ 788 w 1708"/>
                <a:gd name="T9" fmla="*/ 523 h 883"/>
                <a:gd name="T10" fmla="*/ 728 w 1708"/>
                <a:gd name="T11" fmla="*/ 463 h 883"/>
                <a:gd name="T12" fmla="*/ 788 w 1708"/>
                <a:gd name="T13" fmla="*/ 403 h 883"/>
                <a:gd name="T14" fmla="*/ 1028 w 1708"/>
                <a:gd name="T15" fmla="*/ 403 h 883"/>
                <a:gd name="T16" fmla="*/ 1148 w 1708"/>
                <a:gd name="T17" fmla="*/ 283 h 883"/>
                <a:gd name="T18" fmla="*/ 1028 w 1708"/>
                <a:gd name="T19" fmla="*/ 163 h 883"/>
                <a:gd name="T20" fmla="*/ 714 w 1708"/>
                <a:gd name="T21" fmla="*/ 163 h 883"/>
                <a:gd name="T22" fmla="*/ 645 w 1708"/>
                <a:gd name="T23" fmla="*/ 123 h 883"/>
                <a:gd name="T24" fmla="*/ 273 w 1708"/>
                <a:gd name="T25" fmla="*/ 32 h 883"/>
                <a:gd name="T26" fmla="*/ 89 w 1708"/>
                <a:gd name="T27" fmla="*/ 124 h 883"/>
                <a:gd name="T28" fmla="*/ 87 w 1708"/>
                <a:gd name="T29" fmla="*/ 123 h 883"/>
                <a:gd name="T30" fmla="*/ 0 w 1708"/>
                <a:gd name="T31" fmla="*/ 199 h 883"/>
                <a:gd name="T32" fmla="*/ 341 w 1708"/>
                <a:gd name="T33" fmla="*/ 883 h 883"/>
                <a:gd name="T34" fmla="*/ 442 w 1708"/>
                <a:gd name="T35" fmla="*/ 883 h 883"/>
                <a:gd name="T36" fmla="*/ 1028 w 1708"/>
                <a:gd name="T37" fmla="*/ 883 h 883"/>
                <a:gd name="T38" fmla="*/ 1316 w 1708"/>
                <a:gd name="T39" fmla="*/ 739 h 883"/>
                <a:gd name="T40" fmla="*/ 1668 w 1708"/>
                <a:gd name="T41" fmla="*/ 235 h 883"/>
                <a:gd name="T42" fmla="*/ 1643 w 1708"/>
                <a:gd name="T43" fmla="*/ 66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08" h="883">
                  <a:moveTo>
                    <a:pt x="1643" y="66"/>
                  </a:moveTo>
                  <a:cubicBezTo>
                    <a:pt x="1594" y="30"/>
                    <a:pt x="1525" y="37"/>
                    <a:pt x="1485" y="81"/>
                  </a:cubicBezTo>
                  <a:cubicBezTo>
                    <a:pt x="1157" y="485"/>
                    <a:pt x="1157" y="485"/>
                    <a:pt x="1157" y="485"/>
                  </a:cubicBezTo>
                  <a:cubicBezTo>
                    <a:pt x="1134" y="509"/>
                    <a:pt x="1091" y="523"/>
                    <a:pt x="1068" y="523"/>
                  </a:cubicBezTo>
                  <a:cubicBezTo>
                    <a:pt x="788" y="523"/>
                    <a:pt x="788" y="523"/>
                    <a:pt x="788" y="523"/>
                  </a:cubicBezTo>
                  <a:cubicBezTo>
                    <a:pt x="755" y="523"/>
                    <a:pt x="728" y="497"/>
                    <a:pt x="728" y="463"/>
                  </a:cubicBezTo>
                  <a:cubicBezTo>
                    <a:pt x="728" y="429"/>
                    <a:pt x="755" y="403"/>
                    <a:pt x="788" y="403"/>
                  </a:cubicBezTo>
                  <a:cubicBezTo>
                    <a:pt x="868" y="403"/>
                    <a:pt x="957" y="403"/>
                    <a:pt x="1028" y="403"/>
                  </a:cubicBezTo>
                  <a:cubicBezTo>
                    <a:pt x="1094" y="403"/>
                    <a:pt x="1148" y="349"/>
                    <a:pt x="1148" y="283"/>
                  </a:cubicBezTo>
                  <a:cubicBezTo>
                    <a:pt x="1148" y="217"/>
                    <a:pt x="1094" y="163"/>
                    <a:pt x="1028" y="163"/>
                  </a:cubicBezTo>
                  <a:cubicBezTo>
                    <a:pt x="746" y="163"/>
                    <a:pt x="1015" y="163"/>
                    <a:pt x="714" y="163"/>
                  </a:cubicBezTo>
                  <a:cubicBezTo>
                    <a:pt x="684" y="163"/>
                    <a:pt x="669" y="144"/>
                    <a:pt x="645" y="123"/>
                  </a:cubicBezTo>
                  <a:cubicBezTo>
                    <a:pt x="552" y="40"/>
                    <a:pt x="414" y="0"/>
                    <a:pt x="273" y="32"/>
                  </a:cubicBezTo>
                  <a:cubicBezTo>
                    <a:pt x="195" y="50"/>
                    <a:pt x="142" y="82"/>
                    <a:pt x="89" y="124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341" y="883"/>
                    <a:pt x="341" y="883"/>
                    <a:pt x="341" y="883"/>
                  </a:cubicBezTo>
                  <a:cubicBezTo>
                    <a:pt x="442" y="883"/>
                    <a:pt x="442" y="883"/>
                    <a:pt x="442" y="883"/>
                  </a:cubicBezTo>
                  <a:cubicBezTo>
                    <a:pt x="1028" y="883"/>
                    <a:pt x="1028" y="883"/>
                    <a:pt x="1028" y="883"/>
                  </a:cubicBezTo>
                  <a:cubicBezTo>
                    <a:pt x="1141" y="883"/>
                    <a:pt x="1249" y="829"/>
                    <a:pt x="1316" y="739"/>
                  </a:cubicBezTo>
                  <a:cubicBezTo>
                    <a:pt x="1668" y="235"/>
                    <a:pt x="1668" y="235"/>
                    <a:pt x="1668" y="235"/>
                  </a:cubicBezTo>
                  <a:cubicBezTo>
                    <a:pt x="1708" y="182"/>
                    <a:pt x="1697" y="105"/>
                    <a:pt x="1643" y="6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5" name="Group 34"/>
          <p:cNvGrpSpPr>
            <a:grpSpLocks noChangeAspect="1"/>
          </p:cNvGrpSpPr>
          <p:nvPr>
            <p:custDataLst>
              <p:tags r:id="rId31"/>
            </p:custDataLst>
          </p:nvPr>
        </p:nvGrpSpPr>
        <p:grpSpPr bwMode="gray">
          <a:xfrm>
            <a:off x="6192076" y="3435714"/>
            <a:ext cx="288296" cy="288296"/>
            <a:chOff x="470" y="-501"/>
            <a:chExt cx="4838" cy="4838"/>
          </a:xfrm>
          <a:solidFill>
            <a:schemeClr val="bg1"/>
          </a:solidFill>
        </p:grpSpPr>
        <p:sp>
          <p:nvSpPr>
            <p:cNvPr id="37" name="Freeform 35"/>
            <p:cNvSpPr>
              <a:spLocks noEditPoints="1"/>
            </p:cNvSpPr>
            <p:nvPr/>
          </p:nvSpPr>
          <p:spPr bwMode="gray">
            <a:xfrm>
              <a:off x="1188" y="-501"/>
              <a:ext cx="4120" cy="1345"/>
            </a:xfrm>
            <a:custGeom>
              <a:avLst/>
              <a:gdLst>
                <a:gd name="T0" fmla="*/ 40 w 1744"/>
                <a:gd name="T1" fmla="*/ 456 h 569"/>
                <a:gd name="T2" fmla="*/ 80 w 1744"/>
                <a:gd name="T3" fmla="*/ 416 h 569"/>
                <a:gd name="T4" fmla="*/ 80 w 1744"/>
                <a:gd name="T5" fmla="*/ 256 h 569"/>
                <a:gd name="T6" fmla="*/ 256 w 1744"/>
                <a:gd name="T7" fmla="*/ 80 h 569"/>
                <a:gd name="T8" fmla="*/ 1314 w 1744"/>
                <a:gd name="T9" fmla="*/ 80 h 569"/>
                <a:gd name="T10" fmla="*/ 1248 w 1744"/>
                <a:gd name="T11" fmla="*/ 248 h 569"/>
                <a:gd name="T12" fmla="*/ 1248 w 1744"/>
                <a:gd name="T13" fmla="*/ 252 h 569"/>
                <a:gd name="T14" fmla="*/ 1248 w 1744"/>
                <a:gd name="T15" fmla="*/ 256 h 569"/>
                <a:gd name="T16" fmla="*/ 1248 w 1744"/>
                <a:gd name="T17" fmla="*/ 529 h 569"/>
                <a:gd name="T18" fmla="*/ 1288 w 1744"/>
                <a:gd name="T19" fmla="*/ 569 h 569"/>
                <a:gd name="T20" fmla="*/ 1328 w 1744"/>
                <a:gd name="T21" fmla="*/ 529 h 569"/>
                <a:gd name="T22" fmla="*/ 1328 w 1744"/>
                <a:gd name="T23" fmla="*/ 288 h 569"/>
                <a:gd name="T24" fmla="*/ 1704 w 1744"/>
                <a:gd name="T25" fmla="*/ 288 h 569"/>
                <a:gd name="T26" fmla="*/ 1744 w 1744"/>
                <a:gd name="T27" fmla="*/ 248 h 569"/>
                <a:gd name="T28" fmla="*/ 1496 w 1744"/>
                <a:gd name="T29" fmla="*/ 0 h 569"/>
                <a:gd name="T30" fmla="*/ 1472 w 1744"/>
                <a:gd name="T31" fmla="*/ 1 h 569"/>
                <a:gd name="T32" fmla="*/ 1462 w 1744"/>
                <a:gd name="T33" fmla="*/ 0 h 569"/>
                <a:gd name="T34" fmla="*/ 256 w 1744"/>
                <a:gd name="T35" fmla="*/ 0 h 569"/>
                <a:gd name="T36" fmla="*/ 0 w 1744"/>
                <a:gd name="T37" fmla="*/ 256 h 569"/>
                <a:gd name="T38" fmla="*/ 0 w 1744"/>
                <a:gd name="T39" fmla="*/ 416 h 569"/>
                <a:gd name="T40" fmla="*/ 40 w 1744"/>
                <a:gd name="T41" fmla="*/ 456 h 569"/>
                <a:gd name="T42" fmla="*/ 1659 w 1744"/>
                <a:gd name="T43" fmla="*/ 208 h 569"/>
                <a:gd name="T44" fmla="*/ 1333 w 1744"/>
                <a:gd name="T45" fmla="*/ 208 h 569"/>
                <a:gd name="T46" fmla="*/ 1496 w 1744"/>
                <a:gd name="T47" fmla="*/ 80 h 569"/>
                <a:gd name="T48" fmla="*/ 1659 w 1744"/>
                <a:gd name="T49" fmla="*/ 2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4" h="569">
                  <a:moveTo>
                    <a:pt x="40" y="456"/>
                  </a:moveTo>
                  <a:cubicBezTo>
                    <a:pt x="62" y="456"/>
                    <a:pt x="80" y="438"/>
                    <a:pt x="80" y="416"/>
                  </a:cubicBezTo>
                  <a:cubicBezTo>
                    <a:pt x="80" y="256"/>
                    <a:pt x="80" y="256"/>
                    <a:pt x="80" y="256"/>
                  </a:cubicBezTo>
                  <a:cubicBezTo>
                    <a:pt x="80" y="159"/>
                    <a:pt x="159" y="80"/>
                    <a:pt x="256" y="80"/>
                  </a:cubicBezTo>
                  <a:cubicBezTo>
                    <a:pt x="1314" y="80"/>
                    <a:pt x="1314" y="80"/>
                    <a:pt x="1314" y="80"/>
                  </a:cubicBezTo>
                  <a:cubicBezTo>
                    <a:pt x="1273" y="124"/>
                    <a:pt x="1248" y="183"/>
                    <a:pt x="1248" y="248"/>
                  </a:cubicBezTo>
                  <a:cubicBezTo>
                    <a:pt x="1248" y="249"/>
                    <a:pt x="1248" y="251"/>
                    <a:pt x="1248" y="252"/>
                  </a:cubicBezTo>
                  <a:cubicBezTo>
                    <a:pt x="1248" y="253"/>
                    <a:pt x="1248" y="255"/>
                    <a:pt x="1248" y="256"/>
                  </a:cubicBezTo>
                  <a:cubicBezTo>
                    <a:pt x="1248" y="529"/>
                    <a:pt x="1248" y="529"/>
                    <a:pt x="1248" y="529"/>
                  </a:cubicBezTo>
                  <a:cubicBezTo>
                    <a:pt x="1248" y="551"/>
                    <a:pt x="1266" y="569"/>
                    <a:pt x="1288" y="569"/>
                  </a:cubicBezTo>
                  <a:cubicBezTo>
                    <a:pt x="1310" y="569"/>
                    <a:pt x="1328" y="551"/>
                    <a:pt x="1328" y="529"/>
                  </a:cubicBezTo>
                  <a:cubicBezTo>
                    <a:pt x="1328" y="288"/>
                    <a:pt x="1328" y="288"/>
                    <a:pt x="1328" y="288"/>
                  </a:cubicBezTo>
                  <a:cubicBezTo>
                    <a:pt x="1704" y="288"/>
                    <a:pt x="1704" y="288"/>
                    <a:pt x="1704" y="288"/>
                  </a:cubicBezTo>
                  <a:cubicBezTo>
                    <a:pt x="1726" y="288"/>
                    <a:pt x="1744" y="270"/>
                    <a:pt x="1744" y="248"/>
                  </a:cubicBezTo>
                  <a:cubicBezTo>
                    <a:pt x="1744" y="111"/>
                    <a:pt x="1633" y="0"/>
                    <a:pt x="1496" y="0"/>
                  </a:cubicBezTo>
                  <a:cubicBezTo>
                    <a:pt x="1488" y="0"/>
                    <a:pt x="1480" y="0"/>
                    <a:pt x="1472" y="1"/>
                  </a:cubicBezTo>
                  <a:cubicBezTo>
                    <a:pt x="1469" y="0"/>
                    <a:pt x="1466" y="0"/>
                    <a:pt x="1462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115" y="0"/>
                    <a:pt x="0" y="115"/>
                    <a:pt x="0" y="25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38"/>
                    <a:pt x="18" y="456"/>
                    <a:pt x="40" y="456"/>
                  </a:cubicBezTo>
                  <a:close/>
                  <a:moveTo>
                    <a:pt x="1659" y="208"/>
                  </a:moveTo>
                  <a:cubicBezTo>
                    <a:pt x="1333" y="208"/>
                    <a:pt x="1333" y="208"/>
                    <a:pt x="1333" y="208"/>
                  </a:cubicBezTo>
                  <a:cubicBezTo>
                    <a:pt x="1351" y="135"/>
                    <a:pt x="1417" y="80"/>
                    <a:pt x="1496" y="80"/>
                  </a:cubicBezTo>
                  <a:cubicBezTo>
                    <a:pt x="1575" y="80"/>
                    <a:pt x="1641" y="135"/>
                    <a:pt x="1659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gray">
            <a:xfrm>
              <a:off x="727" y="10"/>
              <a:ext cx="3029" cy="1641"/>
            </a:xfrm>
            <a:custGeom>
              <a:avLst/>
              <a:gdLst>
                <a:gd name="T0" fmla="*/ 44 w 1282"/>
                <a:gd name="T1" fmla="*/ 695 h 695"/>
                <a:gd name="T2" fmla="*/ 72 w 1282"/>
                <a:gd name="T3" fmla="*/ 683 h 695"/>
                <a:gd name="T4" fmla="*/ 403 w 1282"/>
                <a:gd name="T5" fmla="*/ 353 h 695"/>
                <a:gd name="T6" fmla="*/ 669 w 1282"/>
                <a:gd name="T7" fmla="*/ 619 h 695"/>
                <a:gd name="T8" fmla="*/ 726 w 1282"/>
                <a:gd name="T9" fmla="*/ 619 h 695"/>
                <a:gd name="T10" fmla="*/ 1202 w 1282"/>
                <a:gd name="T11" fmla="*/ 142 h 695"/>
                <a:gd name="T12" fmla="*/ 1202 w 1282"/>
                <a:gd name="T13" fmla="*/ 294 h 695"/>
                <a:gd name="T14" fmla="*/ 1242 w 1282"/>
                <a:gd name="T15" fmla="*/ 334 h 695"/>
                <a:gd name="T16" fmla="*/ 1282 w 1282"/>
                <a:gd name="T17" fmla="*/ 294 h 695"/>
                <a:gd name="T18" fmla="*/ 1282 w 1282"/>
                <a:gd name="T19" fmla="*/ 40 h 695"/>
                <a:gd name="T20" fmla="*/ 1242 w 1282"/>
                <a:gd name="T21" fmla="*/ 0 h 695"/>
                <a:gd name="T22" fmla="*/ 988 w 1282"/>
                <a:gd name="T23" fmla="*/ 0 h 695"/>
                <a:gd name="T24" fmla="*/ 948 w 1282"/>
                <a:gd name="T25" fmla="*/ 40 h 695"/>
                <a:gd name="T26" fmla="*/ 988 w 1282"/>
                <a:gd name="T27" fmla="*/ 80 h 695"/>
                <a:gd name="T28" fmla="*/ 1151 w 1282"/>
                <a:gd name="T29" fmla="*/ 80 h 695"/>
                <a:gd name="T30" fmla="*/ 697 w 1282"/>
                <a:gd name="T31" fmla="*/ 534 h 695"/>
                <a:gd name="T32" fmla="*/ 431 w 1282"/>
                <a:gd name="T33" fmla="*/ 268 h 695"/>
                <a:gd name="T34" fmla="*/ 375 w 1282"/>
                <a:gd name="T35" fmla="*/ 268 h 695"/>
                <a:gd name="T36" fmla="*/ 16 w 1282"/>
                <a:gd name="T37" fmla="*/ 627 h 695"/>
                <a:gd name="T38" fmla="*/ 16 w 1282"/>
                <a:gd name="T39" fmla="*/ 683 h 695"/>
                <a:gd name="T40" fmla="*/ 44 w 1282"/>
                <a:gd name="T41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2" h="695">
                  <a:moveTo>
                    <a:pt x="44" y="695"/>
                  </a:moveTo>
                  <a:cubicBezTo>
                    <a:pt x="54" y="695"/>
                    <a:pt x="64" y="691"/>
                    <a:pt x="72" y="68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669" y="619"/>
                    <a:pt x="669" y="619"/>
                    <a:pt x="669" y="619"/>
                  </a:cubicBezTo>
                  <a:cubicBezTo>
                    <a:pt x="685" y="634"/>
                    <a:pt x="710" y="634"/>
                    <a:pt x="726" y="619"/>
                  </a:cubicBezTo>
                  <a:cubicBezTo>
                    <a:pt x="1202" y="142"/>
                    <a:pt x="1202" y="142"/>
                    <a:pt x="1202" y="142"/>
                  </a:cubicBezTo>
                  <a:cubicBezTo>
                    <a:pt x="1202" y="294"/>
                    <a:pt x="1202" y="294"/>
                    <a:pt x="1202" y="294"/>
                  </a:cubicBezTo>
                  <a:cubicBezTo>
                    <a:pt x="1202" y="316"/>
                    <a:pt x="1220" y="334"/>
                    <a:pt x="1242" y="334"/>
                  </a:cubicBezTo>
                  <a:cubicBezTo>
                    <a:pt x="1265" y="334"/>
                    <a:pt x="1282" y="316"/>
                    <a:pt x="1282" y="294"/>
                  </a:cubicBezTo>
                  <a:cubicBezTo>
                    <a:pt x="1282" y="40"/>
                    <a:pt x="1282" y="40"/>
                    <a:pt x="1282" y="40"/>
                  </a:cubicBezTo>
                  <a:cubicBezTo>
                    <a:pt x="1282" y="18"/>
                    <a:pt x="1265" y="0"/>
                    <a:pt x="1242" y="0"/>
                  </a:cubicBezTo>
                  <a:cubicBezTo>
                    <a:pt x="988" y="0"/>
                    <a:pt x="988" y="0"/>
                    <a:pt x="988" y="0"/>
                  </a:cubicBezTo>
                  <a:cubicBezTo>
                    <a:pt x="966" y="0"/>
                    <a:pt x="948" y="18"/>
                    <a:pt x="948" y="40"/>
                  </a:cubicBezTo>
                  <a:cubicBezTo>
                    <a:pt x="948" y="62"/>
                    <a:pt x="966" y="80"/>
                    <a:pt x="988" y="80"/>
                  </a:cubicBezTo>
                  <a:cubicBezTo>
                    <a:pt x="1151" y="80"/>
                    <a:pt x="1151" y="80"/>
                    <a:pt x="1151" y="80"/>
                  </a:cubicBezTo>
                  <a:cubicBezTo>
                    <a:pt x="697" y="534"/>
                    <a:pt x="697" y="534"/>
                    <a:pt x="697" y="534"/>
                  </a:cubicBezTo>
                  <a:cubicBezTo>
                    <a:pt x="431" y="268"/>
                    <a:pt x="431" y="268"/>
                    <a:pt x="431" y="268"/>
                  </a:cubicBezTo>
                  <a:cubicBezTo>
                    <a:pt x="416" y="252"/>
                    <a:pt x="390" y="252"/>
                    <a:pt x="375" y="268"/>
                  </a:cubicBezTo>
                  <a:cubicBezTo>
                    <a:pt x="16" y="627"/>
                    <a:pt x="16" y="627"/>
                    <a:pt x="16" y="627"/>
                  </a:cubicBezTo>
                  <a:cubicBezTo>
                    <a:pt x="0" y="642"/>
                    <a:pt x="0" y="668"/>
                    <a:pt x="16" y="683"/>
                  </a:cubicBezTo>
                  <a:cubicBezTo>
                    <a:pt x="24" y="691"/>
                    <a:pt x="34" y="695"/>
                    <a:pt x="44" y="6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gray">
            <a:xfrm>
              <a:off x="470" y="1729"/>
              <a:ext cx="189" cy="189"/>
            </a:xfrm>
            <a:custGeom>
              <a:avLst/>
              <a:gdLst>
                <a:gd name="T0" fmla="*/ 40 w 80"/>
                <a:gd name="T1" fmla="*/ 0 h 80"/>
                <a:gd name="T2" fmla="*/ 12 w 80"/>
                <a:gd name="T3" fmla="*/ 12 h 80"/>
                <a:gd name="T4" fmla="*/ 0 w 80"/>
                <a:gd name="T5" fmla="*/ 40 h 80"/>
                <a:gd name="T6" fmla="*/ 12 w 80"/>
                <a:gd name="T7" fmla="*/ 68 h 80"/>
                <a:gd name="T8" fmla="*/ 40 w 80"/>
                <a:gd name="T9" fmla="*/ 80 h 80"/>
                <a:gd name="T10" fmla="*/ 68 w 80"/>
                <a:gd name="T11" fmla="*/ 68 h 80"/>
                <a:gd name="T12" fmla="*/ 80 w 80"/>
                <a:gd name="T13" fmla="*/ 40 h 80"/>
                <a:gd name="T14" fmla="*/ 68 w 80"/>
                <a:gd name="T15" fmla="*/ 12 h 80"/>
                <a:gd name="T16" fmla="*/ 40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29" y="0"/>
                    <a:pt x="19" y="4"/>
                    <a:pt x="12" y="12"/>
                  </a:cubicBezTo>
                  <a:cubicBezTo>
                    <a:pt x="4" y="19"/>
                    <a:pt x="0" y="29"/>
                    <a:pt x="0" y="40"/>
                  </a:cubicBezTo>
                  <a:cubicBezTo>
                    <a:pt x="0" y="51"/>
                    <a:pt x="4" y="61"/>
                    <a:pt x="12" y="68"/>
                  </a:cubicBezTo>
                  <a:cubicBezTo>
                    <a:pt x="19" y="76"/>
                    <a:pt x="29" y="80"/>
                    <a:pt x="40" y="80"/>
                  </a:cubicBezTo>
                  <a:cubicBezTo>
                    <a:pt x="51" y="80"/>
                    <a:pt x="61" y="76"/>
                    <a:pt x="68" y="68"/>
                  </a:cubicBezTo>
                  <a:cubicBezTo>
                    <a:pt x="76" y="61"/>
                    <a:pt x="80" y="51"/>
                    <a:pt x="80" y="40"/>
                  </a:cubicBezTo>
                  <a:cubicBezTo>
                    <a:pt x="80" y="29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gray">
            <a:xfrm>
              <a:off x="678" y="1521"/>
              <a:ext cx="4100" cy="2816"/>
            </a:xfrm>
            <a:custGeom>
              <a:avLst/>
              <a:gdLst>
                <a:gd name="T0" fmla="*/ 1696 w 1736"/>
                <a:gd name="T1" fmla="*/ 360 h 1192"/>
                <a:gd name="T2" fmla="*/ 1392 w 1736"/>
                <a:gd name="T3" fmla="*/ 360 h 1192"/>
                <a:gd name="T4" fmla="*/ 1392 w 1736"/>
                <a:gd name="T5" fmla="*/ 56 h 1192"/>
                <a:gd name="T6" fmla="*/ 1352 w 1736"/>
                <a:gd name="T7" fmla="*/ 16 h 1192"/>
                <a:gd name="T8" fmla="*/ 968 w 1736"/>
                <a:gd name="T9" fmla="*/ 400 h 1192"/>
                <a:gd name="T10" fmla="*/ 1352 w 1736"/>
                <a:gd name="T11" fmla="*/ 784 h 1192"/>
                <a:gd name="T12" fmla="*/ 1464 w 1736"/>
                <a:gd name="T13" fmla="*/ 767 h 1192"/>
                <a:gd name="T14" fmla="*/ 1464 w 1736"/>
                <a:gd name="T15" fmla="*/ 944 h 1192"/>
                <a:gd name="T16" fmla="*/ 1296 w 1736"/>
                <a:gd name="T17" fmla="*/ 1112 h 1192"/>
                <a:gd name="T18" fmla="*/ 1128 w 1736"/>
                <a:gd name="T19" fmla="*/ 944 h 1192"/>
                <a:gd name="T20" fmla="*/ 1128 w 1736"/>
                <a:gd name="T21" fmla="*/ 940 h 1192"/>
                <a:gd name="T22" fmla="*/ 1128 w 1736"/>
                <a:gd name="T23" fmla="*/ 936 h 1192"/>
                <a:gd name="T24" fmla="*/ 1088 w 1736"/>
                <a:gd name="T25" fmla="*/ 896 h 1192"/>
                <a:gd name="T26" fmla="*/ 296 w 1736"/>
                <a:gd name="T27" fmla="*/ 896 h 1192"/>
                <a:gd name="T28" fmla="*/ 296 w 1736"/>
                <a:gd name="T29" fmla="*/ 40 h 1192"/>
                <a:gd name="T30" fmla="*/ 256 w 1736"/>
                <a:gd name="T31" fmla="*/ 0 h 1192"/>
                <a:gd name="T32" fmla="*/ 216 w 1736"/>
                <a:gd name="T33" fmla="*/ 40 h 1192"/>
                <a:gd name="T34" fmla="*/ 216 w 1736"/>
                <a:gd name="T35" fmla="*/ 896 h 1192"/>
                <a:gd name="T36" fmla="*/ 40 w 1736"/>
                <a:gd name="T37" fmla="*/ 896 h 1192"/>
                <a:gd name="T38" fmla="*/ 0 w 1736"/>
                <a:gd name="T39" fmla="*/ 936 h 1192"/>
                <a:gd name="T40" fmla="*/ 256 w 1736"/>
                <a:gd name="T41" fmla="*/ 1192 h 1192"/>
                <a:gd name="T42" fmla="*/ 1296 w 1736"/>
                <a:gd name="T43" fmla="*/ 1192 h 1192"/>
                <a:gd name="T44" fmla="*/ 1544 w 1736"/>
                <a:gd name="T45" fmla="*/ 944 h 1192"/>
                <a:gd name="T46" fmla="*/ 1544 w 1736"/>
                <a:gd name="T47" fmla="*/ 736 h 1192"/>
                <a:gd name="T48" fmla="*/ 1544 w 1736"/>
                <a:gd name="T49" fmla="*/ 733 h 1192"/>
                <a:gd name="T50" fmla="*/ 1736 w 1736"/>
                <a:gd name="T51" fmla="*/ 400 h 1192"/>
                <a:gd name="T52" fmla="*/ 1696 w 1736"/>
                <a:gd name="T53" fmla="*/ 360 h 1192"/>
                <a:gd name="T54" fmla="*/ 85 w 1736"/>
                <a:gd name="T55" fmla="*/ 976 h 1192"/>
                <a:gd name="T56" fmla="*/ 1050 w 1736"/>
                <a:gd name="T57" fmla="*/ 976 h 1192"/>
                <a:gd name="T58" fmla="*/ 1114 w 1736"/>
                <a:gd name="T59" fmla="*/ 1112 h 1192"/>
                <a:gd name="T60" fmla="*/ 256 w 1736"/>
                <a:gd name="T61" fmla="*/ 1112 h 1192"/>
                <a:gd name="T62" fmla="*/ 85 w 1736"/>
                <a:gd name="T63" fmla="*/ 976 h 1192"/>
                <a:gd name="T64" fmla="*/ 1352 w 1736"/>
                <a:gd name="T65" fmla="*/ 704 h 1192"/>
                <a:gd name="T66" fmla="*/ 1048 w 1736"/>
                <a:gd name="T67" fmla="*/ 400 h 1192"/>
                <a:gd name="T68" fmla="*/ 1312 w 1736"/>
                <a:gd name="T69" fmla="*/ 99 h 1192"/>
                <a:gd name="T70" fmla="*/ 1312 w 1736"/>
                <a:gd name="T71" fmla="*/ 400 h 1192"/>
                <a:gd name="T72" fmla="*/ 1352 w 1736"/>
                <a:gd name="T73" fmla="*/ 440 h 1192"/>
                <a:gd name="T74" fmla="*/ 1653 w 1736"/>
                <a:gd name="T75" fmla="*/ 440 h 1192"/>
                <a:gd name="T76" fmla="*/ 1352 w 1736"/>
                <a:gd name="T77" fmla="*/ 704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6" h="1192">
                  <a:moveTo>
                    <a:pt x="1696" y="360"/>
                  </a:moveTo>
                  <a:cubicBezTo>
                    <a:pt x="1392" y="360"/>
                    <a:pt x="1392" y="360"/>
                    <a:pt x="1392" y="360"/>
                  </a:cubicBezTo>
                  <a:cubicBezTo>
                    <a:pt x="1392" y="56"/>
                    <a:pt x="1392" y="56"/>
                    <a:pt x="1392" y="56"/>
                  </a:cubicBezTo>
                  <a:cubicBezTo>
                    <a:pt x="1392" y="34"/>
                    <a:pt x="1374" y="16"/>
                    <a:pt x="1352" y="16"/>
                  </a:cubicBezTo>
                  <a:cubicBezTo>
                    <a:pt x="1140" y="16"/>
                    <a:pt x="968" y="188"/>
                    <a:pt x="968" y="400"/>
                  </a:cubicBezTo>
                  <a:cubicBezTo>
                    <a:pt x="968" y="612"/>
                    <a:pt x="1140" y="784"/>
                    <a:pt x="1352" y="784"/>
                  </a:cubicBezTo>
                  <a:cubicBezTo>
                    <a:pt x="1391" y="784"/>
                    <a:pt x="1429" y="778"/>
                    <a:pt x="1464" y="767"/>
                  </a:cubicBezTo>
                  <a:cubicBezTo>
                    <a:pt x="1464" y="944"/>
                    <a:pt x="1464" y="944"/>
                    <a:pt x="1464" y="944"/>
                  </a:cubicBezTo>
                  <a:cubicBezTo>
                    <a:pt x="1464" y="1037"/>
                    <a:pt x="1389" y="1112"/>
                    <a:pt x="1296" y="1112"/>
                  </a:cubicBezTo>
                  <a:cubicBezTo>
                    <a:pt x="1203" y="1112"/>
                    <a:pt x="1128" y="1037"/>
                    <a:pt x="1128" y="944"/>
                  </a:cubicBezTo>
                  <a:cubicBezTo>
                    <a:pt x="1128" y="943"/>
                    <a:pt x="1128" y="942"/>
                    <a:pt x="1128" y="940"/>
                  </a:cubicBezTo>
                  <a:cubicBezTo>
                    <a:pt x="1128" y="939"/>
                    <a:pt x="1128" y="937"/>
                    <a:pt x="1128" y="936"/>
                  </a:cubicBezTo>
                  <a:cubicBezTo>
                    <a:pt x="1128" y="914"/>
                    <a:pt x="1110" y="896"/>
                    <a:pt x="1088" y="896"/>
                  </a:cubicBezTo>
                  <a:cubicBezTo>
                    <a:pt x="296" y="896"/>
                    <a:pt x="296" y="896"/>
                    <a:pt x="296" y="896"/>
                  </a:cubicBezTo>
                  <a:cubicBezTo>
                    <a:pt x="296" y="40"/>
                    <a:pt x="296" y="40"/>
                    <a:pt x="296" y="40"/>
                  </a:cubicBezTo>
                  <a:cubicBezTo>
                    <a:pt x="296" y="18"/>
                    <a:pt x="278" y="0"/>
                    <a:pt x="256" y="0"/>
                  </a:cubicBezTo>
                  <a:cubicBezTo>
                    <a:pt x="234" y="0"/>
                    <a:pt x="216" y="18"/>
                    <a:pt x="216" y="40"/>
                  </a:cubicBezTo>
                  <a:cubicBezTo>
                    <a:pt x="216" y="896"/>
                    <a:pt x="216" y="896"/>
                    <a:pt x="216" y="896"/>
                  </a:cubicBezTo>
                  <a:cubicBezTo>
                    <a:pt x="40" y="896"/>
                    <a:pt x="40" y="896"/>
                    <a:pt x="40" y="896"/>
                  </a:cubicBezTo>
                  <a:cubicBezTo>
                    <a:pt x="18" y="896"/>
                    <a:pt x="0" y="914"/>
                    <a:pt x="0" y="936"/>
                  </a:cubicBezTo>
                  <a:cubicBezTo>
                    <a:pt x="0" y="1077"/>
                    <a:pt x="115" y="1192"/>
                    <a:pt x="256" y="1192"/>
                  </a:cubicBezTo>
                  <a:cubicBezTo>
                    <a:pt x="1296" y="1192"/>
                    <a:pt x="1296" y="1192"/>
                    <a:pt x="1296" y="1192"/>
                  </a:cubicBezTo>
                  <a:cubicBezTo>
                    <a:pt x="1433" y="1192"/>
                    <a:pt x="1544" y="1081"/>
                    <a:pt x="1544" y="944"/>
                  </a:cubicBezTo>
                  <a:cubicBezTo>
                    <a:pt x="1544" y="736"/>
                    <a:pt x="1544" y="736"/>
                    <a:pt x="1544" y="736"/>
                  </a:cubicBezTo>
                  <a:cubicBezTo>
                    <a:pt x="1544" y="735"/>
                    <a:pt x="1544" y="734"/>
                    <a:pt x="1544" y="733"/>
                  </a:cubicBezTo>
                  <a:cubicBezTo>
                    <a:pt x="1659" y="666"/>
                    <a:pt x="1736" y="542"/>
                    <a:pt x="1736" y="400"/>
                  </a:cubicBezTo>
                  <a:cubicBezTo>
                    <a:pt x="1736" y="378"/>
                    <a:pt x="1718" y="360"/>
                    <a:pt x="1696" y="360"/>
                  </a:cubicBezTo>
                  <a:close/>
                  <a:moveTo>
                    <a:pt x="85" y="976"/>
                  </a:moveTo>
                  <a:cubicBezTo>
                    <a:pt x="1050" y="976"/>
                    <a:pt x="1050" y="976"/>
                    <a:pt x="1050" y="976"/>
                  </a:cubicBezTo>
                  <a:cubicBezTo>
                    <a:pt x="1057" y="1028"/>
                    <a:pt x="1080" y="1075"/>
                    <a:pt x="1114" y="1112"/>
                  </a:cubicBezTo>
                  <a:cubicBezTo>
                    <a:pt x="256" y="1112"/>
                    <a:pt x="256" y="1112"/>
                    <a:pt x="256" y="1112"/>
                  </a:cubicBezTo>
                  <a:cubicBezTo>
                    <a:pt x="173" y="1112"/>
                    <a:pt x="103" y="1054"/>
                    <a:pt x="85" y="976"/>
                  </a:cubicBezTo>
                  <a:close/>
                  <a:moveTo>
                    <a:pt x="1352" y="704"/>
                  </a:moveTo>
                  <a:cubicBezTo>
                    <a:pt x="1184" y="704"/>
                    <a:pt x="1048" y="568"/>
                    <a:pt x="1048" y="400"/>
                  </a:cubicBezTo>
                  <a:cubicBezTo>
                    <a:pt x="1048" y="246"/>
                    <a:pt x="1163" y="118"/>
                    <a:pt x="1312" y="99"/>
                  </a:cubicBezTo>
                  <a:cubicBezTo>
                    <a:pt x="1312" y="400"/>
                    <a:pt x="1312" y="400"/>
                    <a:pt x="1312" y="400"/>
                  </a:cubicBezTo>
                  <a:cubicBezTo>
                    <a:pt x="1312" y="422"/>
                    <a:pt x="1330" y="440"/>
                    <a:pt x="1352" y="440"/>
                  </a:cubicBezTo>
                  <a:cubicBezTo>
                    <a:pt x="1653" y="440"/>
                    <a:pt x="1653" y="440"/>
                    <a:pt x="1653" y="440"/>
                  </a:cubicBezTo>
                  <a:cubicBezTo>
                    <a:pt x="1634" y="589"/>
                    <a:pt x="1506" y="704"/>
                    <a:pt x="1352" y="7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gray">
            <a:xfrm>
              <a:off x="4098" y="1030"/>
              <a:ext cx="1210" cy="1210"/>
            </a:xfrm>
            <a:custGeom>
              <a:avLst/>
              <a:gdLst>
                <a:gd name="T0" fmla="*/ 40 w 512"/>
                <a:gd name="T1" fmla="*/ 0 h 512"/>
                <a:gd name="T2" fmla="*/ 0 w 512"/>
                <a:gd name="T3" fmla="*/ 40 h 512"/>
                <a:gd name="T4" fmla="*/ 0 w 512"/>
                <a:gd name="T5" fmla="*/ 472 h 512"/>
                <a:gd name="T6" fmla="*/ 40 w 512"/>
                <a:gd name="T7" fmla="*/ 512 h 512"/>
                <a:gd name="T8" fmla="*/ 472 w 512"/>
                <a:gd name="T9" fmla="*/ 512 h 512"/>
                <a:gd name="T10" fmla="*/ 512 w 512"/>
                <a:gd name="T11" fmla="*/ 472 h 512"/>
                <a:gd name="T12" fmla="*/ 40 w 512"/>
                <a:gd name="T13" fmla="*/ 0 h 512"/>
                <a:gd name="T14" fmla="*/ 80 w 512"/>
                <a:gd name="T15" fmla="*/ 432 h 512"/>
                <a:gd name="T16" fmla="*/ 80 w 512"/>
                <a:gd name="T17" fmla="*/ 82 h 512"/>
                <a:gd name="T18" fmla="*/ 430 w 512"/>
                <a:gd name="T19" fmla="*/ 432 h 512"/>
                <a:gd name="T20" fmla="*/ 80 w 512"/>
                <a:gd name="T21" fmla="*/ 43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2" h="512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0" y="494"/>
                    <a:pt x="18" y="512"/>
                    <a:pt x="40" y="512"/>
                  </a:cubicBezTo>
                  <a:cubicBezTo>
                    <a:pt x="472" y="512"/>
                    <a:pt x="472" y="512"/>
                    <a:pt x="472" y="512"/>
                  </a:cubicBezTo>
                  <a:cubicBezTo>
                    <a:pt x="494" y="512"/>
                    <a:pt x="512" y="494"/>
                    <a:pt x="512" y="472"/>
                  </a:cubicBezTo>
                  <a:cubicBezTo>
                    <a:pt x="512" y="212"/>
                    <a:pt x="300" y="0"/>
                    <a:pt x="40" y="0"/>
                  </a:cubicBezTo>
                  <a:close/>
                  <a:moveTo>
                    <a:pt x="80" y="432"/>
                  </a:moveTo>
                  <a:cubicBezTo>
                    <a:pt x="80" y="82"/>
                    <a:pt x="80" y="82"/>
                    <a:pt x="80" y="82"/>
                  </a:cubicBezTo>
                  <a:cubicBezTo>
                    <a:pt x="264" y="101"/>
                    <a:pt x="411" y="248"/>
                    <a:pt x="430" y="432"/>
                  </a:cubicBezTo>
                  <a:lnTo>
                    <a:pt x="80" y="4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gray">
            <a:xfrm>
              <a:off x="1557" y="2561"/>
              <a:ext cx="1001" cy="189"/>
            </a:xfrm>
            <a:custGeom>
              <a:avLst/>
              <a:gdLst>
                <a:gd name="T0" fmla="*/ 384 w 424"/>
                <a:gd name="T1" fmla="*/ 0 h 80"/>
                <a:gd name="T2" fmla="*/ 40 w 424"/>
                <a:gd name="T3" fmla="*/ 0 h 80"/>
                <a:gd name="T4" fmla="*/ 0 w 424"/>
                <a:gd name="T5" fmla="*/ 40 h 80"/>
                <a:gd name="T6" fmla="*/ 40 w 424"/>
                <a:gd name="T7" fmla="*/ 80 h 80"/>
                <a:gd name="T8" fmla="*/ 384 w 424"/>
                <a:gd name="T9" fmla="*/ 80 h 80"/>
                <a:gd name="T10" fmla="*/ 424 w 424"/>
                <a:gd name="T11" fmla="*/ 40 h 80"/>
                <a:gd name="T12" fmla="*/ 384 w 42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" h="80">
                  <a:moveTo>
                    <a:pt x="384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84" y="80"/>
                    <a:pt x="384" y="80"/>
                    <a:pt x="384" y="80"/>
                  </a:cubicBezTo>
                  <a:cubicBezTo>
                    <a:pt x="406" y="80"/>
                    <a:pt x="424" y="62"/>
                    <a:pt x="424" y="40"/>
                  </a:cubicBezTo>
                  <a:cubicBezTo>
                    <a:pt x="424" y="18"/>
                    <a:pt x="406" y="0"/>
                    <a:pt x="3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gray">
            <a:xfrm>
              <a:off x="2742" y="3014"/>
              <a:ext cx="189" cy="189"/>
            </a:xfrm>
            <a:custGeom>
              <a:avLst/>
              <a:gdLst>
                <a:gd name="T0" fmla="*/ 12 w 80"/>
                <a:gd name="T1" fmla="*/ 12 h 80"/>
                <a:gd name="T2" fmla="*/ 0 w 80"/>
                <a:gd name="T3" fmla="*/ 40 h 80"/>
                <a:gd name="T4" fmla="*/ 12 w 80"/>
                <a:gd name="T5" fmla="*/ 68 h 80"/>
                <a:gd name="T6" fmla="*/ 40 w 80"/>
                <a:gd name="T7" fmla="*/ 80 h 80"/>
                <a:gd name="T8" fmla="*/ 68 w 80"/>
                <a:gd name="T9" fmla="*/ 68 h 80"/>
                <a:gd name="T10" fmla="*/ 80 w 80"/>
                <a:gd name="T11" fmla="*/ 40 h 80"/>
                <a:gd name="T12" fmla="*/ 68 w 80"/>
                <a:gd name="T13" fmla="*/ 12 h 80"/>
                <a:gd name="T14" fmla="*/ 40 w 80"/>
                <a:gd name="T15" fmla="*/ 0 h 80"/>
                <a:gd name="T16" fmla="*/ 12 w 80"/>
                <a:gd name="T17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12" y="12"/>
                  </a:moveTo>
                  <a:cubicBezTo>
                    <a:pt x="4" y="19"/>
                    <a:pt x="0" y="29"/>
                    <a:pt x="0" y="40"/>
                  </a:cubicBezTo>
                  <a:cubicBezTo>
                    <a:pt x="0" y="51"/>
                    <a:pt x="4" y="61"/>
                    <a:pt x="12" y="68"/>
                  </a:cubicBezTo>
                  <a:cubicBezTo>
                    <a:pt x="19" y="76"/>
                    <a:pt x="29" y="80"/>
                    <a:pt x="40" y="80"/>
                  </a:cubicBezTo>
                  <a:cubicBezTo>
                    <a:pt x="51" y="80"/>
                    <a:pt x="61" y="76"/>
                    <a:pt x="68" y="68"/>
                  </a:cubicBezTo>
                  <a:cubicBezTo>
                    <a:pt x="76" y="61"/>
                    <a:pt x="80" y="51"/>
                    <a:pt x="80" y="40"/>
                  </a:cubicBezTo>
                  <a:cubicBezTo>
                    <a:pt x="80" y="29"/>
                    <a:pt x="76" y="19"/>
                    <a:pt x="68" y="12"/>
                  </a:cubicBezTo>
                  <a:cubicBezTo>
                    <a:pt x="61" y="4"/>
                    <a:pt x="51" y="0"/>
                    <a:pt x="40" y="0"/>
                  </a:cubicBezTo>
                  <a:cubicBezTo>
                    <a:pt x="29" y="0"/>
                    <a:pt x="19" y="4"/>
                    <a:pt x="1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gray">
            <a:xfrm>
              <a:off x="1557" y="3014"/>
              <a:ext cx="1001" cy="189"/>
            </a:xfrm>
            <a:custGeom>
              <a:avLst/>
              <a:gdLst>
                <a:gd name="T0" fmla="*/ 384 w 424"/>
                <a:gd name="T1" fmla="*/ 0 h 80"/>
                <a:gd name="T2" fmla="*/ 40 w 424"/>
                <a:gd name="T3" fmla="*/ 0 h 80"/>
                <a:gd name="T4" fmla="*/ 0 w 424"/>
                <a:gd name="T5" fmla="*/ 40 h 80"/>
                <a:gd name="T6" fmla="*/ 40 w 424"/>
                <a:gd name="T7" fmla="*/ 80 h 80"/>
                <a:gd name="T8" fmla="*/ 384 w 424"/>
                <a:gd name="T9" fmla="*/ 80 h 80"/>
                <a:gd name="T10" fmla="*/ 424 w 424"/>
                <a:gd name="T11" fmla="*/ 40 h 80"/>
                <a:gd name="T12" fmla="*/ 384 w 42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" h="80">
                  <a:moveTo>
                    <a:pt x="384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384" y="80"/>
                    <a:pt x="384" y="80"/>
                    <a:pt x="384" y="80"/>
                  </a:cubicBezTo>
                  <a:cubicBezTo>
                    <a:pt x="406" y="80"/>
                    <a:pt x="424" y="62"/>
                    <a:pt x="424" y="40"/>
                  </a:cubicBezTo>
                  <a:cubicBezTo>
                    <a:pt x="424" y="18"/>
                    <a:pt x="406" y="0"/>
                    <a:pt x="3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gray">
            <a:xfrm>
              <a:off x="1557" y="2107"/>
              <a:ext cx="515" cy="189"/>
            </a:xfrm>
            <a:custGeom>
              <a:avLst/>
              <a:gdLst>
                <a:gd name="T0" fmla="*/ 40 w 218"/>
                <a:gd name="T1" fmla="*/ 80 h 80"/>
                <a:gd name="T2" fmla="*/ 178 w 218"/>
                <a:gd name="T3" fmla="*/ 80 h 80"/>
                <a:gd name="T4" fmla="*/ 218 w 218"/>
                <a:gd name="T5" fmla="*/ 40 h 80"/>
                <a:gd name="T6" fmla="*/ 178 w 218"/>
                <a:gd name="T7" fmla="*/ 0 h 80"/>
                <a:gd name="T8" fmla="*/ 40 w 218"/>
                <a:gd name="T9" fmla="*/ 0 h 80"/>
                <a:gd name="T10" fmla="*/ 0 w 218"/>
                <a:gd name="T11" fmla="*/ 40 h 80"/>
                <a:gd name="T12" fmla="*/ 40 w 218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0">
                  <a:moveTo>
                    <a:pt x="40" y="80"/>
                  </a:moveTo>
                  <a:cubicBezTo>
                    <a:pt x="178" y="80"/>
                    <a:pt x="178" y="80"/>
                    <a:pt x="178" y="80"/>
                  </a:cubicBezTo>
                  <a:cubicBezTo>
                    <a:pt x="200" y="80"/>
                    <a:pt x="218" y="62"/>
                    <a:pt x="218" y="40"/>
                  </a:cubicBezTo>
                  <a:cubicBezTo>
                    <a:pt x="218" y="18"/>
                    <a:pt x="200" y="0"/>
                    <a:pt x="17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7" name="Freeform 30"/>
          <p:cNvSpPr>
            <a:spLocks noEditPoints="1"/>
          </p:cNvSpPr>
          <p:nvPr>
            <p:custDataLst>
              <p:tags r:id="rId32"/>
            </p:custDataLst>
          </p:nvPr>
        </p:nvSpPr>
        <p:spPr bwMode="gray">
          <a:xfrm>
            <a:off x="7858039" y="3416356"/>
            <a:ext cx="268738" cy="327012"/>
          </a:xfrm>
          <a:custGeom>
            <a:avLst/>
            <a:gdLst>
              <a:gd name="T0" fmla="*/ 235 w 1341"/>
              <a:gd name="T1" fmla="*/ 792 h 1632"/>
              <a:gd name="T2" fmla="*/ 422 w 1341"/>
              <a:gd name="T3" fmla="*/ 678 h 1632"/>
              <a:gd name="T4" fmla="*/ 544 w 1341"/>
              <a:gd name="T5" fmla="*/ 883 h 1632"/>
              <a:gd name="T6" fmla="*/ 150 w 1341"/>
              <a:gd name="T7" fmla="*/ 1061 h 1632"/>
              <a:gd name="T8" fmla="*/ 672 w 1341"/>
              <a:gd name="T9" fmla="*/ 1632 h 1632"/>
              <a:gd name="T10" fmla="*/ 1194 w 1341"/>
              <a:gd name="T11" fmla="*/ 1059 h 1632"/>
              <a:gd name="T12" fmla="*/ 800 w 1341"/>
              <a:gd name="T13" fmla="*/ 880 h 1632"/>
              <a:gd name="T14" fmla="*/ 922 w 1341"/>
              <a:gd name="T15" fmla="*/ 677 h 1632"/>
              <a:gd name="T16" fmla="*/ 1107 w 1341"/>
              <a:gd name="T17" fmla="*/ 790 h 1632"/>
              <a:gd name="T18" fmla="*/ 1341 w 1341"/>
              <a:gd name="T19" fmla="*/ 658 h 1632"/>
              <a:gd name="T20" fmla="*/ 1334 w 1341"/>
              <a:gd name="T21" fmla="*/ 632 h 1632"/>
              <a:gd name="T22" fmla="*/ 962 w 1341"/>
              <a:gd name="T23" fmla="*/ 582 h 1632"/>
              <a:gd name="T24" fmla="*/ 810 w 1341"/>
              <a:gd name="T25" fmla="*/ 678 h 1632"/>
              <a:gd name="T26" fmla="*/ 747 w 1341"/>
              <a:gd name="T27" fmla="*/ 1062 h 1632"/>
              <a:gd name="T28" fmla="*/ 693 w 1341"/>
              <a:gd name="T29" fmla="*/ 549 h 1632"/>
              <a:gd name="T30" fmla="*/ 845 w 1341"/>
              <a:gd name="T31" fmla="*/ 301 h 1632"/>
              <a:gd name="T32" fmla="*/ 675 w 1341"/>
              <a:gd name="T33" fmla="*/ 0 h 1632"/>
              <a:gd name="T34" fmla="*/ 646 w 1341"/>
              <a:gd name="T35" fmla="*/ 6 h 1632"/>
              <a:gd name="T36" fmla="*/ 581 w 1341"/>
              <a:gd name="T37" fmla="*/ 490 h 1632"/>
              <a:gd name="T38" fmla="*/ 646 w 1341"/>
              <a:gd name="T39" fmla="*/ 1059 h 1632"/>
              <a:gd name="T40" fmla="*/ 592 w 1341"/>
              <a:gd name="T41" fmla="*/ 883 h 1632"/>
              <a:gd name="T42" fmla="*/ 421 w 1341"/>
              <a:gd name="T43" fmla="*/ 627 h 1632"/>
              <a:gd name="T44" fmla="*/ 234 w 1341"/>
              <a:gd name="T45" fmla="*/ 512 h 1632"/>
              <a:gd name="T46" fmla="*/ 0 w 1341"/>
              <a:gd name="T47" fmla="*/ 645 h 1632"/>
              <a:gd name="T48" fmla="*/ 6 w 1341"/>
              <a:gd name="T49" fmla="*/ 670 h 1632"/>
              <a:gd name="T50" fmla="*/ 1109 w 1341"/>
              <a:gd name="T51" fmla="*/ 563 h 1632"/>
              <a:gd name="T52" fmla="*/ 1109 w 1341"/>
              <a:gd name="T53" fmla="*/ 742 h 1632"/>
              <a:gd name="T54" fmla="*/ 987 w 1341"/>
              <a:gd name="T55" fmla="*/ 678 h 1632"/>
              <a:gd name="T56" fmla="*/ 1149 w 1341"/>
              <a:gd name="T57" fmla="*/ 653 h 1632"/>
              <a:gd name="T58" fmla="*/ 987 w 1341"/>
              <a:gd name="T59" fmla="*/ 627 h 1632"/>
              <a:gd name="T60" fmla="*/ 1109 w 1341"/>
              <a:gd name="T61" fmla="*/ 563 h 1632"/>
              <a:gd name="T62" fmla="*/ 544 w 1341"/>
              <a:gd name="T63" fmla="*/ 302 h 1632"/>
              <a:gd name="T64" fmla="*/ 800 w 1341"/>
              <a:gd name="T65" fmla="*/ 302 h 1632"/>
              <a:gd name="T66" fmla="*/ 698 w 1341"/>
              <a:gd name="T67" fmla="*/ 483 h 1632"/>
              <a:gd name="T68" fmla="*/ 672 w 1341"/>
              <a:gd name="T69" fmla="*/ 256 h 1632"/>
              <a:gd name="T70" fmla="*/ 646 w 1341"/>
              <a:gd name="T71" fmla="*/ 482 h 1632"/>
              <a:gd name="T72" fmla="*/ 672 w 1341"/>
              <a:gd name="T73" fmla="*/ 1582 h 1632"/>
              <a:gd name="T74" fmla="*/ 1168 w 1341"/>
              <a:gd name="T75" fmla="*/ 1110 h 1632"/>
              <a:gd name="T76" fmla="*/ 235 w 1341"/>
              <a:gd name="T77" fmla="*/ 563 h 1632"/>
              <a:gd name="T78" fmla="*/ 357 w 1341"/>
              <a:gd name="T79" fmla="*/ 627 h 1632"/>
              <a:gd name="T80" fmla="*/ 195 w 1341"/>
              <a:gd name="T81" fmla="*/ 653 h 1632"/>
              <a:gd name="T82" fmla="*/ 357 w 1341"/>
              <a:gd name="T83" fmla="*/ 678 h 1632"/>
              <a:gd name="T84" fmla="*/ 237 w 1341"/>
              <a:gd name="T85" fmla="*/ 742 h 1632"/>
              <a:gd name="T86" fmla="*/ 58 w 1341"/>
              <a:gd name="T87" fmla="*/ 653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41" h="1632">
                <a:moveTo>
                  <a:pt x="235" y="792"/>
                </a:moveTo>
                <a:cubicBezTo>
                  <a:pt x="235" y="792"/>
                  <a:pt x="235" y="792"/>
                  <a:pt x="235" y="792"/>
                </a:cubicBezTo>
                <a:cubicBezTo>
                  <a:pt x="290" y="792"/>
                  <a:pt x="338" y="770"/>
                  <a:pt x="381" y="725"/>
                </a:cubicBezTo>
                <a:cubicBezTo>
                  <a:pt x="422" y="678"/>
                  <a:pt x="422" y="678"/>
                  <a:pt x="422" y="678"/>
                </a:cubicBezTo>
                <a:cubicBezTo>
                  <a:pt x="453" y="680"/>
                  <a:pt x="477" y="691"/>
                  <a:pt x="496" y="710"/>
                </a:cubicBezTo>
                <a:cubicBezTo>
                  <a:pt x="550" y="768"/>
                  <a:pt x="544" y="880"/>
                  <a:pt x="544" y="883"/>
                </a:cubicBezTo>
                <a:cubicBezTo>
                  <a:pt x="544" y="1061"/>
                  <a:pt x="544" y="1061"/>
                  <a:pt x="544" y="1061"/>
                </a:cubicBezTo>
                <a:cubicBezTo>
                  <a:pt x="150" y="1061"/>
                  <a:pt x="150" y="1061"/>
                  <a:pt x="150" y="1061"/>
                </a:cubicBezTo>
                <a:cubicBezTo>
                  <a:pt x="136" y="1061"/>
                  <a:pt x="125" y="1072"/>
                  <a:pt x="125" y="1086"/>
                </a:cubicBezTo>
                <a:cubicBezTo>
                  <a:pt x="125" y="1387"/>
                  <a:pt x="371" y="1632"/>
                  <a:pt x="672" y="1632"/>
                </a:cubicBezTo>
                <a:cubicBezTo>
                  <a:pt x="973" y="1632"/>
                  <a:pt x="1219" y="1387"/>
                  <a:pt x="1219" y="1085"/>
                </a:cubicBezTo>
                <a:cubicBezTo>
                  <a:pt x="1219" y="1070"/>
                  <a:pt x="1208" y="1059"/>
                  <a:pt x="1194" y="1059"/>
                </a:cubicBezTo>
                <a:cubicBezTo>
                  <a:pt x="800" y="1059"/>
                  <a:pt x="800" y="1059"/>
                  <a:pt x="800" y="1059"/>
                </a:cubicBezTo>
                <a:cubicBezTo>
                  <a:pt x="800" y="880"/>
                  <a:pt x="800" y="880"/>
                  <a:pt x="800" y="880"/>
                </a:cubicBezTo>
                <a:cubicBezTo>
                  <a:pt x="800" y="878"/>
                  <a:pt x="794" y="766"/>
                  <a:pt x="848" y="709"/>
                </a:cubicBezTo>
                <a:cubicBezTo>
                  <a:pt x="867" y="688"/>
                  <a:pt x="891" y="678"/>
                  <a:pt x="922" y="677"/>
                </a:cubicBezTo>
                <a:cubicBezTo>
                  <a:pt x="963" y="723"/>
                  <a:pt x="963" y="723"/>
                  <a:pt x="963" y="723"/>
                </a:cubicBezTo>
                <a:cubicBezTo>
                  <a:pt x="1005" y="768"/>
                  <a:pt x="1054" y="790"/>
                  <a:pt x="1107" y="790"/>
                </a:cubicBezTo>
                <a:cubicBezTo>
                  <a:pt x="1227" y="790"/>
                  <a:pt x="1330" y="678"/>
                  <a:pt x="1334" y="674"/>
                </a:cubicBezTo>
                <a:cubicBezTo>
                  <a:pt x="1339" y="669"/>
                  <a:pt x="1341" y="662"/>
                  <a:pt x="1341" y="658"/>
                </a:cubicBezTo>
                <a:cubicBezTo>
                  <a:pt x="1341" y="648"/>
                  <a:pt x="1341" y="648"/>
                  <a:pt x="1341" y="648"/>
                </a:cubicBezTo>
                <a:cubicBezTo>
                  <a:pt x="1341" y="642"/>
                  <a:pt x="1339" y="635"/>
                  <a:pt x="1334" y="632"/>
                </a:cubicBezTo>
                <a:cubicBezTo>
                  <a:pt x="1330" y="627"/>
                  <a:pt x="1227" y="515"/>
                  <a:pt x="1107" y="515"/>
                </a:cubicBezTo>
                <a:cubicBezTo>
                  <a:pt x="1053" y="515"/>
                  <a:pt x="1005" y="538"/>
                  <a:pt x="962" y="582"/>
                </a:cubicBezTo>
                <a:cubicBezTo>
                  <a:pt x="918" y="630"/>
                  <a:pt x="918" y="630"/>
                  <a:pt x="918" y="630"/>
                </a:cubicBezTo>
                <a:cubicBezTo>
                  <a:pt x="875" y="634"/>
                  <a:pt x="838" y="650"/>
                  <a:pt x="810" y="678"/>
                </a:cubicBezTo>
                <a:cubicBezTo>
                  <a:pt x="741" y="752"/>
                  <a:pt x="747" y="880"/>
                  <a:pt x="747" y="885"/>
                </a:cubicBezTo>
                <a:cubicBezTo>
                  <a:pt x="747" y="1062"/>
                  <a:pt x="747" y="1062"/>
                  <a:pt x="747" y="1062"/>
                </a:cubicBezTo>
                <a:cubicBezTo>
                  <a:pt x="693" y="1062"/>
                  <a:pt x="693" y="1062"/>
                  <a:pt x="693" y="1062"/>
                </a:cubicBezTo>
                <a:cubicBezTo>
                  <a:pt x="693" y="549"/>
                  <a:pt x="693" y="549"/>
                  <a:pt x="693" y="549"/>
                </a:cubicBezTo>
                <a:cubicBezTo>
                  <a:pt x="758" y="490"/>
                  <a:pt x="758" y="490"/>
                  <a:pt x="758" y="490"/>
                </a:cubicBezTo>
                <a:cubicBezTo>
                  <a:pt x="816" y="435"/>
                  <a:pt x="846" y="371"/>
                  <a:pt x="845" y="301"/>
                </a:cubicBezTo>
                <a:cubicBezTo>
                  <a:pt x="843" y="146"/>
                  <a:pt x="698" y="11"/>
                  <a:pt x="691" y="6"/>
                </a:cubicBezTo>
                <a:cubicBezTo>
                  <a:pt x="686" y="2"/>
                  <a:pt x="680" y="0"/>
                  <a:pt x="675" y="0"/>
                </a:cubicBezTo>
                <a:cubicBezTo>
                  <a:pt x="662" y="0"/>
                  <a:pt x="662" y="0"/>
                  <a:pt x="662" y="0"/>
                </a:cubicBezTo>
                <a:cubicBezTo>
                  <a:pt x="656" y="0"/>
                  <a:pt x="650" y="2"/>
                  <a:pt x="646" y="6"/>
                </a:cubicBezTo>
                <a:cubicBezTo>
                  <a:pt x="640" y="13"/>
                  <a:pt x="494" y="146"/>
                  <a:pt x="493" y="301"/>
                </a:cubicBezTo>
                <a:cubicBezTo>
                  <a:pt x="493" y="371"/>
                  <a:pt x="522" y="435"/>
                  <a:pt x="581" y="490"/>
                </a:cubicBezTo>
                <a:cubicBezTo>
                  <a:pt x="646" y="549"/>
                  <a:pt x="646" y="549"/>
                  <a:pt x="646" y="549"/>
                </a:cubicBezTo>
                <a:cubicBezTo>
                  <a:pt x="646" y="1059"/>
                  <a:pt x="646" y="1059"/>
                  <a:pt x="646" y="1059"/>
                </a:cubicBezTo>
                <a:cubicBezTo>
                  <a:pt x="592" y="1059"/>
                  <a:pt x="592" y="1059"/>
                  <a:pt x="592" y="1059"/>
                </a:cubicBezTo>
                <a:cubicBezTo>
                  <a:pt x="592" y="883"/>
                  <a:pt x="592" y="883"/>
                  <a:pt x="592" y="883"/>
                </a:cubicBezTo>
                <a:cubicBezTo>
                  <a:pt x="592" y="878"/>
                  <a:pt x="600" y="749"/>
                  <a:pt x="530" y="675"/>
                </a:cubicBezTo>
                <a:cubicBezTo>
                  <a:pt x="501" y="645"/>
                  <a:pt x="464" y="629"/>
                  <a:pt x="421" y="627"/>
                </a:cubicBezTo>
                <a:cubicBezTo>
                  <a:pt x="378" y="579"/>
                  <a:pt x="378" y="579"/>
                  <a:pt x="378" y="579"/>
                </a:cubicBezTo>
                <a:cubicBezTo>
                  <a:pt x="336" y="534"/>
                  <a:pt x="286" y="512"/>
                  <a:pt x="234" y="512"/>
                </a:cubicBezTo>
                <a:cubicBezTo>
                  <a:pt x="114" y="512"/>
                  <a:pt x="11" y="624"/>
                  <a:pt x="6" y="629"/>
                </a:cubicBezTo>
                <a:cubicBezTo>
                  <a:pt x="2" y="634"/>
                  <a:pt x="0" y="640"/>
                  <a:pt x="0" y="645"/>
                </a:cubicBezTo>
                <a:cubicBezTo>
                  <a:pt x="0" y="654"/>
                  <a:pt x="0" y="654"/>
                  <a:pt x="0" y="654"/>
                </a:cubicBezTo>
                <a:cubicBezTo>
                  <a:pt x="0" y="661"/>
                  <a:pt x="2" y="667"/>
                  <a:pt x="6" y="670"/>
                </a:cubicBezTo>
                <a:cubicBezTo>
                  <a:pt x="11" y="680"/>
                  <a:pt x="115" y="792"/>
                  <a:pt x="235" y="792"/>
                </a:cubicBezTo>
                <a:close/>
                <a:moveTo>
                  <a:pt x="1109" y="563"/>
                </a:moveTo>
                <a:cubicBezTo>
                  <a:pt x="1187" y="563"/>
                  <a:pt x="1261" y="626"/>
                  <a:pt x="1288" y="653"/>
                </a:cubicBezTo>
                <a:cubicBezTo>
                  <a:pt x="1261" y="680"/>
                  <a:pt x="1187" y="742"/>
                  <a:pt x="1109" y="742"/>
                </a:cubicBezTo>
                <a:cubicBezTo>
                  <a:pt x="1069" y="742"/>
                  <a:pt x="1032" y="725"/>
                  <a:pt x="1000" y="691"/>
                </a:cubicBezTo>
                <a:cubicBezTo>
                  <a:pt x="987" y="678"/>
                  <a:pt x="987" y="678"/>
                  <a:pt x="987" y="678"/>
                </a:cubicBezTo>
                <a:cubicBezTo>
                  <a:pt x="1123" y="678"/>
                  <a:pt x="1123" y="678"/>
                  <a:pt x="1123" y="678"/>
                </a:cubicBezTo>
                <a:cubicBezTo>
                  <a:pt x="1138" y="678"/>
                  <a:pt x="1149" y="667"/>
                  <a:pt x="1149" y="653"/>
                </a:cubicBezTo>
                <a:cubicBezTo>
                  <a:pt x="1149" y="638"/>
                  <a:pt x="1138" y="627"/>
                  <a:pt x="1123" y="627"/>
                </a:cubicBezTo>
                <a:cubicBezTo>
                  <a:pt x="987" y="627"/>
                  <a:pt x="987" y="627"/>
                  <a:pt x="987" y="627"/>
                </a:cubicBezTo>
                <a:cubicBezTo>
                  <a:pt x="998" y="614"/>
                  <a:pt x="998" y="614"/>
                  <a:pt x="998" y="614"/>
                </a:cubicBezTo>
                <a:cubicBezTo>
                  <a:pt x="1034" y="581"/>
                  <a:pt x="1069" y="563"/>
                  <a:pt x="1109" y="563"/>
                </a:cubicBezTo>
                <a:close/>
                <a:moveTo>
                  <a:pt x="616" y="454"/>
                </a:moveTo>
                <a:cubicBezTo>
                  <a:pt x="568" y="410"/>
                  <a:pt x="544" y="358"/>
                  <a:pt x="544" y="302"/>
                </a:cubicBezTo>
                <a:cubicBezTo>
                  <a:pt x="546" y="190"/>
                  <a:pt x="640" y="85"/>
                  <a:pt x="672" y="53"/>
                </a:cubicBezTo>
                <a:cubicBezTo>
                  <a:pt x="704" y="85"/>
                  <a:pt x="798" y="189"/>
                  <a:pt x="800" y="302"/>
                </a:cubicBezTo>
                <a:cubicBezTo>
                  <a:pt x="800" y="358"/>
                  <a:pt x="776" y="410"/>
                  <a:pt x="730" y="454"/>
                </a:cubicBezTo>
                <a:cubicBezTo>
                  <a:pt x="698" y="483"/>
                  <a:pt x="698" y="483"/>
                  <a:pt x="698" y="483"/>
                </a:cubicBezTo>
                <a:cubicBezTo>
                  <a:pt x="698" y="282"/>
                  <a:pt x="698" y="282"/>
                  <a:pt x="698" y="282"/>
                </a:cubicBezTo>
                <a:cubicBezTo>
                  <a:pt x="698" y="267"/>
                  <a:pt x="686" y="256"/>
                  <a:pt x="672" y="256"/>
                </a:cubicBezTo>
                <a:cubicBezTo>
                  <a:pt x="658" y="256"/>
                  <a:pt x="646" y="267"/>
                  <a:pt x="646" y="282"/>
                </a:cubicBezTo>
                <a:cubicBezTo>
                  <a:pt x="646" y="482"/>
                  <a:pt x="646" y="482"/>
                  <a:pt x="646" y="482"/>
                </a:cubicBezTo>
                <a:lnTo>
                  <a:pt x="616" y="454"/>
                </a:lnTo>
                <a:close/>
                <a:moveTo>
                  <a:pt x="672" y="1582"/>
                </a:moveTo>
                <a:cubicBezTo>
                  <a:pt x="406" y="1582"/>
                  <a:pt x="189" y="1373"/>
                  <a:pt x="176" y="1110"/>
                </a:cubicBezTo>
                <a:cubicBezTo>
                  <a:pt x="1168" y="1110"/>
                  <a:pt x="1168" y="1110"/>
                  <a:pt x="1168" y="1110"/>
                </a:cubicBezTo>
                <a:cubicBezTo>
                  <a:pt x="1155" y="1373"/>
                  <a:pt x="938" y="1582"/>
                  <a:pt x="672" y="1582"/>
                </a:cubicBezTo>
                <a:close/>
                <a:moveTo>
                  <a:pt x="235" y="563"/>
                </a:moveTo>
                <a:cubicBezTo>
                  <a:pt x="275" y="563"/>
                  <a:pt x="310" y="581"/>
                  <a:pt x="344" y="614"/>
                </a:cubicBezTo>
                <a:cubicBezTo>
                  <a:pt x="357" y="627"/>
                  <a:pt x="357" y="627"/>
                  <a:pt x="357" y="627"/>
                </a:cubicBezTo>
                <a:cubicBezTo>
                  <a:pt x="221" y="627"/>
                  <a:pt x="221" y="627"/>
                  <a:pt x="221" y="627"/>
                </a:cubicBezTo>
                <a:cubicBezTo>
                  <a:pt x="206" y="627"/>
                  <a:pt x="195" y="638"/>
                  <a:pt x="195" y="653"/>
                </a:cubicBezTo>
                <a:cubicBezTo>
                  <a:pt x="195" y="667"/>
                  <a:pt x="206" y="678"/>
                  <a:pt x="221" y="678"/>
                </a:cubicBezTo>
                <a:cubicBezTo>
                  <a:pt x="357" y="678"/>
                  <a:pt x="357" y="678"/>
                  <a:pt x="357" y="678"/>
                </a:cubicBezTo>
                <a:cubicBezTo>
                  <a:pt x="346" y="691"/>
                  <a:pt x="346" y="691"/>
                  <a:pt x="346" y="691"/>
                </a:cubicBezTo>
                <a:cubicBezTo>
                  <a:pt x="314" y="726"/>
                  <a:pt x="278" y="742"/>
                  <a:pt x="237" y="742"/>
                </a:cubicBezTo>
                <a:cubicBezTo>
                  <a:pt x="237" y="742"/>
                  <a:pt x="237" y="742"/>
                  <a:pt x="237" y="742"/>
                </a:cubicBezTo>
                <a:cubicBezTo>
                  <a:pt x="158" y="742"/>
                  <a:pt x="85" y="680"/>
                  <a:pt x="58" y="653"/>
                </a:cubicBezTo>
                <a:cubicBezTo>
                  <a:pt x="83" y="626"/>
                  <a:pt x="157" y="563"/>
                  <a:pt x="235" y="5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58" name="Gruppieren 646">
            <a:extLst>
              <a:ext uri="{FF2B5EF4-FFF2-40B4-BE49-F238E27FC236}">
                <a16:creationId xmlns:a16="http://schemas.microsoft.com/office/drawing/2014/main" id="{F122A51B-F314-4300-879C-E301B8E35D12}"/>
              </a:ext>
            </a:extLst>
          </p:cNvPr>
          <p:cNvGrpSpPr>
            <a:grpSpLocks noChangeAspect="1"/>
          </p:cNvGrpSpPr>
          <p:nvPr>
            <p:custDataLst>
              <p:tags r:id="rId33"/>
            </p:custDataLst>
          </p:nvPr>
        </p:nvGrpSpPr>
        <p:grpSpPr bwMode="gray">
          <a:xfrm>
            <a:off x="3715984" y="2294804"/>
            <a:ext cx="271816" cy="265886"/>
            <a:chOff x="6462708" y="1037276"/>
            <a:chExt cx="437266" cy="426843"/>
          </a:xfrm>
          <a:noFill/>
        </p:grpSpPr>
        <p:sp>
          <p:nvSpPr>
            <p:cNvPr id="159" name="Freeform 35">
              <a:extLst>
                <a:ext uri="{FF2B5EF4-FFF2-40B4-BE49-F238E27FC236}">
                  <a16:creationId xmlns:a16="http://schemas.microsoft.com/office/drawing/2014/main" id="{55EEF2EB-B46F-41DE-B33F-756EA4A905DC}"/>
                </a:ext>
              </a:extLst>
            </p:cNvPr>
            <p:cNvSpPr>
              <a:spLocks/>
            </p:cNvSpPr>
            <p:nvPr/>
          </p:nvSpPr>
          <p:spPr bwMode="gray">
            <a:xfrm>
              <a:off x="6462708" y="1037276"/>
              <a:ext cx="95523" cy="300916"/>
            </a:xfrm>
            <a:custGeom>
              <a:avLst/>
              <a:gdLst>
                <a:gd name="T0" fmla="*/ 2 w 109"/>
                <a:gd name="T1" fmla="*/ 176 h 347"/>
                <a:gd name="T2" fmla="*/ 73 w 109"/>
                <a:gd name="T3" fmla="*/ 0 h 347"/>
                <a:gd name="T4" fmla="*/ 109 w 109"/>
                <a:gd name="T5" fmla="*/ 36 h 347"/>
                <a:gd name="T6" fmla="*/ 55 w 109"/>
                <a:gd name="T7" fmla="*/ 203 h 347"/>
                <a:gd name="T8" fmla="*/ 109 w 109"/>
                <a:gd name="T9" fmla="*/ 312 h 347"/>
                <a:gd name="T10" fmla="*/ 73 w 109"/>
                <a:gd name="T11" fmla="*/ 347 h 347"/>
                <a:gd name="T12" fmla="*/ 2 w 109"/>
                <a:gd name="T13" fmla="*/ 176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" h="347">
                  <a:moveTo>
                    <a:pt x="2" y="176"/>
                  </a:moveTo>
                  <a:cubicBezTo>
                    <a:pt x="0" y="111"/>
                    <a:pt x="28" y="46"/>
                    <a:pt x="73" y="0"/>
                  </a:cubicBezTo>
                  <a:cubicBezTo>
                    <a:pt x="85" y="12"/>
                    <a:pt x="97" y="24"/>
                    <a:pt x="109" y="36"/>
                  </a:cubicBezTo>
                  <a:cubicBezTo>
                    <a:pt x="67" y="79"/>
                    <a:pt x="44" y="143"/>
                    <a:pt x="55" y="203"/>
                  </a:cubicBezTo>
                  <a:cubicBezTo>
                    <a:pt x="60" y="244"/>
                    <a:pt x="82" y="282"/>
                    <a:pt x="109" y="312"/>
                  </a:cubicBezTo>
                  <a:cubicBezTo>
                    <a:pt x="97" y="323"/>
                    <a:pt x="85" y="336"/>
                    <a:pt x="73" y="347"/>
                  </a:cubicBezTo>
                  <a:cubicBezTo>
                    <a:pt x="29" y="302"/>
                    <a:pt x="1" y="240"/>
                    <a:pt x="2" y="17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0" name="Freeform 36">
              <a:extLst>
                <a:ext uri="{FF2B5EF4-FFF2-40B4-BE49-F238E27FC236}">
                  <a16:creationId xmlns:a16="http://schemas.microsoft.com/office/drawing/2014/main" id="{4189615D-EDBD-4306-BFA5-5067A8C5C0A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99510" y="1037276"/>
              <a:ext cx="100464" cy="300916"/>
            </a:xfrm>
            <a:custGeom>
              <a:avLst/>
              <a:gdLst>
                <a:gd name="T0" fmla="*/ 0 w 115"/>
                <a:gd name="T1" fmla="*/ 36 h 347"/>
                <a:gd name="T2" fmla="*/ 35 w 115"/>
                <a:gd name="T3" fmla="*/ 0 h 347"/>
                <a:gd name="T4" fmla="*/ 106 w 115"/>
                <a:gd name="T5" fmla="*/ 200 h 347"/>
                <a:gd name="T6" fmla="*/ 36 w 115"/>
                <a:gd name="T7" fmla="*/ 347 h 347"/>
                <a:gd name="T8" fmla="*/ 0 w 115"/>
                <a:gd name="T9" fmla="*/ 312 h 347"/>
                <a:gd name="T10" fmla="*/ 55 w 115"/>
                <a:gd name="T11" fmla="*/ 200 h 347"/>
                <a:gd name="T12" fmla="*/ 0 w 115"/>
                <a:gd name="T13" fmla="*/ 36 h 3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" h="347">
                  <a:moveTo>
                    <a:pt x="0" y="36"/>
                  </a:moveTo>
                  <a:cubicBezTo>
                    <a:pt x="12" y="24"/>
                    <a:pt x="24" y="12"/>
                    <a:pt x="35" y="0"/>
                  </a:cubicBezTo>
                  <a:cubicBezTo>
                    <a:pt x="88" y="51"/>
                    <a:pt x="115" y="128"/>
                    <a:pt x="106" y="200"/>
                  </a:cubicBezTo>
                  <a:cubicBezTo>
                    <a:pt x="101" y="256"/>
                    <a:pt x="75" y="308"/>
                    <a:pt x="36" y="347"/>
                  </a:cubicBezTo>
                  <a:cubicBezTo>
                    <a:pt x="24" y="335"/>
                    <a:pt x="12" y="323"/>
                    <a:pt x="0" y="312"/>
                  </a:cubicBezTo>
                  <a:cubicBezTo>
                    <a:pt x="29" y="281"/>
                    <a:pt x="49" y="242"/>
                    <a:pt x="55" y="200"/>
                  </a:cubicBezTo>
                  <a:cubicBezTo>
                    <a:pt x="64" y="141"/>
                    <a:pt x="42" y="78"/>
                    <a:pt x="0" y="3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1" name="Freeform 40">
              <a:extLst>
                <a:ext uri="{FF2B5EF4-FFF2-40B4-BE49-F238E27FC236}">
                  <a16:creationId xmlns:a16="http://schemas.microsoft.com/office/drawing/2014/main" id="{B527841C-24A6-4F3B-9B5D-DA226B3D83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6703" y="1096150"/>
              <a:ext cx="70819" cy="183984"/>
            </a:xfrm>
            <a:custGeom>
              <a:avLst/>
              <a:gdLst>
                <a:gd name="T0" fmla="*/ 2 w 81"/>
                <a:gd name="T1" fmla="*/ 108 h 212"/>
                <a:gd name="T2" fmla="*/ 45 w 81"/>
                <a:gd name="T3" fmla="*/ 0 h 212"/>
                <a:gd name="T4" fmla="*/ 81 w 81"/>
                <a:gd name="T5" fmla="*/ 36 h 212"/>
                <a:gd name="T6" fmla="*/ 53 w 81"/>
                <a:gd name="T7" fmla="*/ 108 h 212"/>
                <a:gd name="T8" fmla="*/ 81 w 81"/>
                <a:gd name="T9" fmla="*/ 175 h 212"/>
                <a:gd name="T10" fmla="*/ 45 w 81"/>
                <a:gd name="T11" fmla="*/ 212 h 212"/>
                <a:gd name="T12" fmla="*/ 2 w 81"/>
                <a:gd name="T13" fmla="*/ 108 h 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212">
                  <a:moveTo>
                    <a:pt x="2" y="108"/>
                  </a:moveTo>
                  <a:cubicBezTo>
                    <a:pt x="0" y="68"/>
                    <a:pt x="17" y="28"/>
                    <a:pt x="45" y="0"/>
                  </a:cubicBezTo>
                  <a:cubicBezTo>
                    <a:pt x="58" y="11"/>
                    <a:pt x="69" y="24"/>
                    <a:pt x="81" y="36"/>
                  </a:cubicBezTo>
                  <a:cubicBezTo>
                    <a:pt x="64" y="55"/>
                    <a:pt x="52" y="81"/>
                    <a:pt x="53" y="108"/>
                  </a:cubicBezTo>
                  <a:cubicBezTo>
                    <a:pt x="53" y="133"/>
                    <a:pt x="65" y="157"/>
                    <a:pt x="81" y="175"/>
                  </a:cubicBezTo>
                  <a:cubicBezTo>
                    <a:pt x="69" y="187"/>
                    <a:pt x="57" y="200"/>
                    <a:pt x="45" y="212"/>
                  </a:cubicBezTo>
                  <a:cubicBezTo>
                    <a:pt x="19" y="184"/>
                    <a:pt x="1" y="147"/>
                    <a:pt x="2" y="10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2" name="Freeform 41">
              <a:extLst>
                <a:ext uri="{FF2B5EF4-FFF2-40B4-BE49-F238E27FC236}">
                  <a16:creationId xmlns:a16="http://schemas.microsoft.com/office/drawing/2014/main" id="{2C1185CC-D598-4615-A7C9-FE56D166FC3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40220" y="1096150"/>
              <a:ext cx="83171" cy="183166"/>
            </a:xfrm>
            <a:custGeom>
              <a:avLst/>
              <a:gdLst>
                <a:gd name="T0" fmla="*/ 0 w 95"/>
                <a:gd name="T1" fmla="*/ 36 h 211"/>
                <a:gd name="T2" fmla="*/ 35 w 95"/>
                <a:gd name="T3" fmla="*/ 0 h 211"/>
                <a:gd name="T4" fmla="*/ 36 w 95"/>
                <a:gd name="T5" fmla="*/ 211 h 211"/>
                <a:gd name="T6" fmla="*/ 0 w 95"/>
                <a:gd name="T7" fmla="*/ 176 h 211"/>
                <a:gd name="T8" fmla="*/ 26 w 95"/>
                <a:gd name="T9" fmla="*/ 127 h 211"/>
                <a:gd name="T10" fmla="*/ 0 w 95"/>
                <a:gd name="T11" fmla="*/ 36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5" h="211">
                  <a:moveTo>
                    <a:pt x="0" y="36"/>
                  </a:moveTo>
                  <a:cubicBezTo>
                    <a:pt x="12" y="24"/>
                    <a:pt x="24" y="12"/>
                    <a:pt x="35" y="0"/>
                  </a:cubicBezTo>
                  <a:cubicBezTo>
                    <a:pt x="95" y="54"/>
                    <a:pt x="94" y="157"/>
                    <a:pt x="36" y="211"/>
                  </a:cubicBezTo>
                  <a:cubicBezTo>
                    <a:pt x="24" y="199"/>
                    <a:pt x="12" y="187"/>
                    <a:pt x="0" y="176"/>
                  </a:cubicBezTo>
                  <a:cubicBezTo>
                    <a:pt x="12" y="161"/>
                    <a:pt x="22" y="145"/>
                    <a:pt x="26" y="127"/>
                  </a:cubicBezTo>
                  <a:cubicBezTo>
                    <a:pt x="34" y="95"/>
                    <a:pt x="22" y="60"/>
                    <a:pt x="0" y="3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3" name="Freeform 44">
              <a:extLst>
                <a:ext uri="{FF2B5EF4-FFF2-40B4-BE49-F238E27FC236}">
                  <a16:creationId xmlns:a16="http://schemas.microsoft.com/office/drawing/2014/main" id="{D585E584-36B2-4961-AD62-558E1B377445}"/>
                </a:ext>
              </a:extLst>
            </p:cNvPr>
            <p:cNvSpPr>
              <a:spLocks/>
            </p:cNvSpPr>
            <p:nvPr/>
          </p:nvSpPr>
          <p:spPr bwMode="gray">
            <a:xfrm>
              <a:off x="6623286" y="1133765"/>
              <a:ext cx="109522" cy="330354"/>
            </a:xfrm>
            <a:custGeom>
              <a:avLst/>
              <a:gdLst>
                <a:gd name="T0" fmla="*/ 14 w 126"/>
                <a:gd name="T1" fmla="*/ 85 h 382"/>
                <a:gd name="T2" fmla="*/ 53 w 126"/>
                <a:gd name="T3" fmla="*/ 9 h 382"/>
                <a:gd name="T4" fmla="*/ 117 w 126"/>
                <a:gd name="T5" fmla="*/ 73 h 382"/>
                <a:gd name="T6" fmla="*/ 92 w 126"/>
                <a:gd name="T7" fmla="*/ 113 h 382"/>
                <a:gd name="T8" fmla="*/ 89 w 126"/>
                <a:gd name="T9" fmla="*/ 185 h 382"/>
                <a:gd name="T10" fmla="*/ 89 w 126"/>
                <a:gd name="T11" fmla="*/ 382 h 382"/>
                <a:gd name="T12" fmla="*/ 39 w 126"/>
                <a:gd name="T13" fmla="*/ 382 h 382"/>
                <a:gd name="T14" fmla="*/ 39 w 126"/>
                <a:gd name="T15" fmla="*/ 125 h 382"/>
                <a:gd name="T16" fmla="*/ 14 w 126"/>
                <a:gd name="T17" fmla="*/ 85 h 3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6" h="382">
                  <a:moveTo>
                    <a:pt x="14" y="85"/>
                  </a:moveTo>
                  <a:cubicBezTo>
                    <a:pt x="0" y="54"/>
                    <a:pt x="19" y="15"/>
                    <a:pt x="53" y="9"/>
                  </a:cubicBezTo>
                  <a:cubicBezTo>
                    <a:pt x="89" y="0"/>
                    <a:pt x="126" y="37"/>
                    <a:pt x="117" y="73"/>
                  </a:cubicBezTo>
                  <a:cubicBezTo>
                    <a:pt x="115" y="90"/>
                    <a:pt x="101" y="100"/>
                    <a:pt x="92" y="113"/>
                  </a:cubicBezTo>
                  <a:cubicBezTo>
                    <a:pt x="85" y="136"/>
                    <a:pt x="91" y="161"/>
                    <a:pt x="89" y="185"/>
                  </a:cubicBezTo>
                  <a:cubicBezTo>
                    <a:pt x="89" y="251"/>
                    <a:pt x="90" y="316"/>
                    <a:pt x="89" y="382"/>
                  </a:cubicBezTo>
                  <a:cubicBezTo>
                    <a:pt x="72" y="382"/>
                    <a:pt x="56" y="382"/>
                    <a:pt x="39" y="382"/>
                  </a:cubicBezTo>
                  <a:cubicBezTo>
                    <a:pt x="38" y="297"/>
                    <a:pt x="39" y="211"/>
                    <a:pt x="39" y="125"/>
                  </a:cubicBezTo>
                  <a:cubicBezTo>
                    <a:pt x="39" y="107"/>
                    <a:pt x="19" y="100"/>
                    <a:pt x="14" y="8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47" name="Gruppieren 46"/>
          <p:cNvGrpSpPr/>
          <p:nvPr>
            <p:custDataLst>
              <p:tags r:id="rId34"/>
            </p:custDataLst>
          </p:nvPr>
        </p:nvGrpSpPr>
        <p:grpSpPr bwMode="gray">
          <a:xfrm>
            <a:off x="7021156" y="2284584"/>
            <a:ext cx="286317" cy="286326"/>
            <a:chOff x="7021156" y="2284584"/>
            <a:chExt cx="286317" cy="286326"/>
          </a:xfrm>
        </p:grpSpPr>
        <p:grpSp>
          <p:nvGrpSpPr>
            <p:cNvPr id="142" name="Group 12"/>
            <p:cNvGrpSpPr>
              <a:grpSpLocks noChangeAspect="1"/>
            </p:cNvGrpSpPr>
            <p:nvPr>
              <p:custDataLst>
                <p:tags r:id="rId41"/>
              </p:custDataLst>
            </p:nvPr>
          </p:nvGrpSpPr>
          <p:grpSpPr bwMode="gray">
            <a:xfrm>
              <a:off x="7021156" y="2284584"/>
              <a:ext cx="286317" cy="286326"/>
              <a:chOff x="460" y="-797"/>
              <a:chExt cx="4838" cy="4838"/>
            </a:xfrm>
            <a:solidFill>
              <a:schemeClr val="bg1"/>
            </a:solidFill>
          </p:grpSpPr>
          <p:sp>
            <p:nvSpPr>
              <p:cNvPr id="143" name="Freeform 13"/>
              <p:cNvSpPr>
                <a:spLocks noEditPoints="1"/>
              </p:cNvSpPr>
              <p:nvPr/>
            </p:nvSpPr>
            <p:spPr bwMode="gray">
              <a:xfrm>
                <a:off x="460" y="-797"/>
                <a:ext cx="4838" cy="4838"/>
              </a:xfrm>
              <a:custGeom>
                <a:avLst/>
                <a:gdLst>
                  <a:gd name="T0" fmla="*/ 1497 w 2048"/>
                  <a:gd name="T1" fmla="*/ 824 h 2048"/>
                  <a:gd name="T2" fmla="*/ 1501 w 2048"/>
                  <a:gd name="T3" fmla="*/ 750 h 2048"/>
                  <a:gd name="T4" fmla="*/ 750 w 2048"/>
                  <a:gd name="T5" fmla="*/ 0 h 2048"/>
                  <a:gd name="T6" fmla="*/ 0 w 2048"/>
                  <a:gd name="T7" fmla="*/ 750 h 2048"/>
                  <a:gd name="T8" fmla="*/ 750 w 2048"/>
                  <a:gd name="T9" fmla="*/ 1501 h 2048"/>
                  <a:gd name="T10" fmla="*/ 824 w 2048"/>
                  <a:gd name="T11" fmla="*/ 1497 h 2048"/>
                  <a:gd name="T12" fmla="*/ 1434 w 2048"/>
                  <a:gd name="T13" fmla="*/ 2048 h 2048"/>
                  <a:gd name="T14" fmla="*/ 2048 w 2048"/>
                  <a:gd name="T15" fmla="*/ 1434 h 2048"/>
                  <a:gd name="T16" fmla="*/ 1497 w 2048"/>
                  <a:gd name="T17" fmla="*/ 824 h 2048"/>
                  <a:gd name="T18" fmla="*/ 64 w 2048"/>
                  <a:gd name="T19" fmla="*/ 750 h 2048"/>
                  <a:gd name="T20" fmla="*/ 750 w 2048"/>
                  <a:gd name="T21" fmla="*/ 64 h 2048"/>
                  <a:gd name="T22" fmla="*/ 1437 w 2048"/>
                  <a:gd name="T23" fmla="*/ 750 h 2048"/>
                  <a:gd name="T24" fmla="*/ 1433 w 2048"/>
                  <a:gd name="T25" fmla="*/ 821 h 2048"/>
                  <a:gd name="T26" fmla="*/ 821 w 2048"/>
                  <a:gd name="T27" fmla="*/ 1433 h 2048"/>
                  <a:gd name="T28" fmla="*/ 750 w 2048"/>
                  <a:gd name="T29" fmla="*/ 1437 h 2048"/>
                  <a:gd name="T30" fmla="*/ 64 w 2048"/>
                  <a:gd name="T31" fmla="*/ 750 h 2048"/>
                  <a:gd name="T32" fmla="*/ 1434 w 2048"/>
                  <a:gd name="T33" fmla="*/ 1984 h 2048"/>
                  <a:gd name="T34" fmla="*/ 885 w 2048"/>
                  <a:gd name="T35" fmla="*/ 1434 h 2048"/>
                  <a:gd name="T36" fmla="*/ 1434 w 2048"/>
                  <a:gd name="T37" fmla="*/ 885 h 2048"/>
                  <a:gd name="T38" fmla="*/ 1984 w 2048"/>
                  <a:gd name="T39" fmla="*/ 1434 h 2048"/>
                  <a:gd name="T40" fmla="*/ 1434 w 2048"/>
                  <a:gd name="T41" fmla="*/ 1984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8" h="2048">
                    <a:moveTo>
                      <a:pt x="1497" y="824"/>
                    </a:moveTo>
                    <a:cubicBezTo>
                      <a:pt x="1499" y="800"/>
                      <a:pt x="1501" y="775"/>
                      <a:pt x="1501" y="750"/>
                    </a:cubicBezTo>
                    <a:cubicBezTo>
                      <a:pt x="1501" y="337"/>
                      <a:pt x="1164" y="0"/>
                      <a:pt x="750" y="0"/>
                    </a:cubicBezTo>
                    <a:cubicBezTo>
                      <a:pt x="337" y="0"/>
                      <a:pt x="0" y="337"/>
                      <a:pt x="0" y="750"/>
                    </a:cubicBezTo>
                    <a:cubicBezTo>
                      <a:pt x="0" y="1164"/>
                      <a:pt x="337" y="1501"/>
                      <a:pt x="750" y="1501"/>
                    </a:cubicBezTo>
                    <a:cubicBezTo>
                      <a:pt x="775" y="1501"/>
                      <a:pt x="800" y="1499"/>
                      <a:pt x="824" y="1497"/>
                    </a:cubicBezTo>
                    <a:cubicBezTo>
                      <a:pt x="856" y="1806"/>
                      <a:pt x="1117" y="2048"/>
                      <a:pt x="1434" y="2048"/>
                    </a:cubicBezTo>
                    <a:cubicBezTo>
                      <a:pt x="1773" y="2048"/>
                      <a:pt x="2048" y="1773"/>
                      <a:pt x="2048" y="1434"/>
                    </a:cubicBezTo>
                    <a:cubicBezTo>
                      <a:pt x="2048" y="1117"/>
                      <a:pt x="1806" y="856"/>
                      <a:pt x="1497" y="824"/>
                    </a:cubicBezTo>
                    <a:close/>
                    <a:moveTo>
                      <a:pt x="64" y="750"/>
                    </a:moveTo>
                    <a:cubicBezTo>
                      <a:pt x="64" y="372"/>
                      <a:pt x="372" y="64"/>
                      <a:pt x="750" y="64"/>
                    </a:cubicBezTo>
                    <a:cubicBezTo>
                      <a:pt x="1129" y="64"/>
                      <a:pt x="1437" y="372"/>
                      <a:pt x="1437" y="750"/>
                    </a:cubicBezTo>
                    <a:cubicBezTo>
                      <a:pt x="1437" y="774"/>
                      <a:pt x="1435" y="798"/>
                      <a:pt x="1433" y="821"/>
                    </a:cubicBezTo>
                    <a:cubicBezTo>
                      <a:pt x="1096" y="822"/>
                      <a:pt x="822" y="1096"/>
                      <a:pt x="821" y="1433"/>
                    </a:cubicBezTo>
                    <a:cubicBezTo>
                      <a:pt x="798" y="1435"/>
                      <a:pt x="774" y="1437"/>
                      <a:pt x="750" y="1437"/>
                    </a:cubicBezTo>
                    <a:cubicBezTo>
                      <a:pt x="372" y="1437"/>
                      <a:pt x="64" y="1129"/>
                      <a:pt x="64" y="750"/>
                    </a:cubicBezTo>
                    <a:close/>
                    <a:moveTo>
                      <a:pt x="1434" y="1984"/>
                    </a:moveTo>
                    <a:cubicBezTo>
                      <a:pt x="1132" y="1984"/>
                      <a:pt x="885" y="1737"/>
                      <a:pt x="885" y="1434"/>
                    </a:cubicBezTo>
                    <a:cubicBezTo>
                      <a:pt x="885" y="1132"/>
                      <a:pt x="1132" y="885"/>
                      <a:pt x="1434" y="885"/>
                    </a:cubicBezTo>
                    <a:cubicBezTo>
                      <a:pt x="1737" y="885"/>
                      <a:pt x="1984" y="1132"/>
                      <a:pt x="1984" y="1434"/>
                    </a:cubicBezTo>
                    <a:cubicBezTo>
                      <a:pt x="1984" y="1737"/>
                      <a:pt x="1737" y="1984"/>
                      <a:pt x="1434" y="19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4" name="Freeform 14"/>
              <p:cNvSpPr>
                <a:spLocks noEditPoints="1"/>
              </p:cNvSpPr>
              <p:nvPr/>
            </p:nvSpPr>
            <p:spPr bwMode="gray">
              <a:xfrm>
                <a:off x="2723" y="1466"/>
                <a:ext cx="2251" cy="2251"/>
              </a:xfrm>
              <a:custGeom>
                <a:avLst/>
                <a:gdLst>
                  <a:gd name="T0" fmla="*/ 476 w 953"/>
                  <a:gd name="T1" fmla="*/ 0 h 953"/>
                  <a:gd name="T2" fmla="*/ 0 w 953"/>
                  <a:gd name="T3" fmla="*/ 476 h 953"/>
                  <a:gd name="T4" fmla="*/ 476 w 953"/>
                  <a:gd name="T5" fmla="*/ 953 h 953"/>
                  <a:gd name="T6" fmla="*/ 953 w 953"/>
                  <a:gd name="T7" fmla="*/ 476 h 953"/>
                  <a:gd name="T8" fmla="*/ 476 w 953"/>
                  <a:gd name="T9" fmla="*/ 0 h 953"/>
                  <a:gd name="T10" fmla="*/ 476 w 953"/>
                  <a:gd name="T11" fmla="*/ 889 h 953"/>
                  <a:gd name="T12" fmla="*/ 64 w 953"/>
                  <a:gd name="T13" fmla="*/ 476 h 953"/>
                  <a:gd name="T14" fmla="*/ 476 w 953"/>
                  <a:gd name="T15" fmla="*/ 64 h 953"/>
                  <a:gd name="T16" fmla="*/ 889 w 953"/>
                  <a:gd name="T17" fmla="*/ 476 h 953"/>
                  <a:gd name="T18" fmla="*/ 476 w 953"/>
                  <a:gd name="T19" fmla="*/ 889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3" h="953">
                    <a:moveTo>
                      <a:pt x="476" y="0"/>
                    </a:moveTo>
                    <a:cubicBezTo>
                      <a:pt x="214" y="0"/>
                      <a:pt x="0" y="214"/>
                      <a:pt x="0" y="476"/>
                    </a:cubicBezTo>
                    <a:cubicBezTo>
                      <a:pt x="0" y="739"/>
                      <a:pt x="214" y="953"/>
                      <a:pt x="476" y="953"/>
                    </a:cubicBezTo>
                    <a:cubicBezTo>
                      <a:pt x="739" y="953"/>
                      <a:pt x="953" y="739"/>
                      <a:pt x="953" y="476"/>
                    </a:cubicBezTo>
                    <a:cubicBezTo>
                      <a:pt x="953" y="214"/>
                      <a:pt x="739" y="0"/>
                      <a:pt x="476" y="0"/>
                    </a:cubicBezTo>
                    <a:close/>
                    <a:moveTo>
                      <a:pt x="476" y="889"/>
                    </a:moveTo>
                    <a:cubicBezTo>
                      <a:pt x="249" y="889"/>
                      <a:pt x="64" y="704"/>
                      <a:pt x="64" y="476"/>
                    </a:cubicBezTo>
                    <a:cubicBezTo>
                      <a:pt x="64" y="249"/>
                      <a:pt x="249" y="64"/>
                      <a:pt x="476" y="64"/>
                    </a:cubicBezTo>
                    <a:cubicBezTo>
                      <a:pt x="704" y="64"/>
                      <a:pt x="889" y="249"/>
                      <a:pt x="889" y="476"/>
                    </a:cubicBezTo>
                    <a:cubicBezTo>
                      <a:pt x="889" y="704"/>
                      <a:pt x="704" y="889"/>
                      <a:pt x="476" y="8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6" name="Freeform 16"/>
              <p:cNvSpPr>
                <a:spLocks noEditPoints="1"/>
              </p:cNvSpPr>
              <p:nvPr/>
            </p:nvSpPr>
            <p:spPr bwMode="gray">
              <a:xfrm>
                <a:off x="1341" y="85"/>
                <a:ext cx="1703" cy="1129"/>
              </a:xfrm>
              <a:custGeom>
                <a:avLst/>
                <a:gdLst>
                  <a:gd name="T0" fmla="*/ 478 w 721"/>
                  <a:gd name="T1" fmla="*/ 377 h 478"/>
                  <a:gd name="T2" fmla="*/ 472 w 721"/>
                  <a:gd name="T3" fmla="*/ 344 h 478"/>
                  <a:gd name="T4" fmla="*/ 705 w 721"/>
                  <a:gd name="T5" fmla="*/ 163 h 478"/>
                  <a:gd name="T6" fmla="*/ 711 w 721"/>
                  <a:gd name="T7" fmla="*/ 118 h 478"/>
                  <a:gd name="T8" fmla="*/ 666 w 721"/>
                  <a:gd name="T9" fmla="*/ 113 h 478"/>
                  <a:gd name="T10" fmla="*/ 433 w 721"/>
                  <a:gd name="T11" fmla="*/ 294 h 478"/>
                  <a:gd name="T12" fmla="*/ 377 w 721"/>
                  <a:gd name="T13" fmla="*/ 277 h 478"/>
                  <a:gd name="T14" fmla="*/ 333 w 721"/>
                  <a:gd name="T15" fmla="*/ 287 h 478"/>
                  <a:gd name="T16" fmla="*/ 58 w 721"/>
                  <a:gd name="T17" fmla="*/ 13 h 478"/>
                  <a:gd name="T18" fmla="*/ 13 w 721"/>
                  <a:gd name="T19" fmla="*/ 13 h 478"/>
                  <a:gd name="T20" fmla="*/ 13 w 721"/>
                  <a:gd name="T21" fmla="*/ 58 h 478"/>
                  <a:gd name="T22" fmla="*/ 287 w 721"/>
                  <a:gd name="T23" fmla="*/ 333 h 478"/>
                  <a:gd name="T24" fmla="*/ 277 w 721"/>
                  <a:gd name="T25" fmla="*/ 377 h 478"/>
                  <a:gd name="T26" fmla="*/ 377 w 721"/>
                  <a:gd name="T27" fmla="*/ 478 h 478"/>
                  <a:gd name="T28" fmla="*/ 478 w 721"/>
                  <a:gd name="T29" fmla="*/ 377 h 478"/>
                  <a:gd name="T30" fmla="*/ 341 w 721"/>
                  <a:gd name="T31" fmla="*/ 377 h 478"/>
                  <a:gd name="T32" fmla="*/ 377 w 721"/>
                  <a:gd name="T33" fmla="*/ 341 h 478"/>
                  <a:gd name="T34" fmla="*/ 414 w 721"/>
                  <a:gd name="T35" fmla="*/ 377 h 478"/>
                  <a:gd name="T36" fmla="*/ 377 w 721"/>
                  <a:gd name="T37" fmla="*/ 414 h 478"/>
                  <a:gd name="T38" fmla="*/ 341 w 721"/>
                  <a:gd name="T39" fmla="*/ 377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1" h="478">
                    <a:moveTo>
                      <a:pt x="478" y="377"/>
                    </a:moveTo>
                    <a:cubicBezTo>
                      <a:pt x="478" y="366"/>
                      <a:pt x="476" y="355"/>
                      <a:pt x="472" y="344"/>
                    </a:cubicBezTo>
                    <a:cubicBezTo>
                      <a:pt x="705" y="163"/>
                      <a:pt x="705" y="163"/>
                      <a:pt x="705" y="163"/>
                    </a:cubicBezTo>
                    <a:cubicBezTo>
                      <a:pt x="719" y="152"/>
                      <a:pt x="721" y="132"/>
                      <a:pt x="711" y="118"/>
                    </a:cubicBezTo>
                    <a:cubicBezTo>
                      <a:pt x="700" y="104"/>
                      <a:pt x="679" y="102"/>
                      <a:pt x="666" y="113"/>
                    </a:cubicBezTo>
                    <a:cubicBezTo>
                      <a:pt x="433" y="294"/>
                      <a:pt x="433" y="294"/>
                      <a:pt x="433" y="294"/>
                    </a:cubicBezTo>
                    <a:cubicBezTo>
                      <a:pt x="417" y="283"/>
                      <a:pt x="398" y="277"/>
                      <a:pt x="377" y="277"/>
                    </a:cubicBezTo>
                    <a:cubicBezTo>
                      <a:pt x="361" y="277"/>
                      <a:pt x="346" y="281"/>
                      <a:pt x="333" y="287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45" y="0"/>
                      <a:pt x="25" y="0"/>
                      <a:pt x="13" y="13"/>
                    </a:cubicBezTo>
                    <a:cubicBezTo>
                      <a:pt x="0" y="25"/>
                      <a:pt x="0" y="45"/>
                      <a:pt x="13" y="58"/>
                    </a:cubicBezTo>
                    <a:cubicBezTo>
                      <a:pt x="287" y="333"/>
                      <a:pt x="287" y="333"/>
                      <a:pt x="287" y="333"/>
                    </a:cubicBezTo>
                    <a:cubicBezTo>
                      <a:pt x="281" y="346"/>
                      <a:pt x="277" y="361"/>
                      <a:pt x="277" y="377"/>
                    </a:cubicBezTo>
                    <a:cubicBezTo>
                      <a:pt x="277" y="433"/>
                      <a:pt x="322" y="478"/>
                      <a:pt x="377" y="478"/>
                    </a:cubicBezTo>
                    <a:cubicBezTo>
                      <a:pt x="433" y="478"/>
                      <a:pt x="478" y="433"/>
                      <a:pt x="478" y="377"/>
                    </a:cubicBezTo>
                    <a:close/>
                    <a:moveTo>
                      <a:pt x="341" y="377"/>
                    </a:moveTo>
                    <a:cubicBezTo>
                      <a:pt x="341" y="357"/>
                      <a:pt x="357" y="341"/>
                      <a:pt x="377" y="341"/>
                    </a:cubicBezTo>
                    <a:cubicBezTo>
                      <a:pt x="397" y="341"/>
                      <a:pt x="414" y="357"/>
                      <a:pt x="414" y="377"/>
                    </a:cubicBezTo>
                    <a:cubicBezTo>
                      <a:pt x="414" y="397"/>
                      <a:pt x="397" y="414"/>
                      <a:pt x="377" y="414"/>
                    </a:cubicBezTo>
                    <a:cubicBezTo>
                      <a:pt x="357" y="414"/>
                      <a:pt x="341" y="397"/>
                      <a:pt x="341" y="3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7" name="Freeform 17"/>
              <p:cNvSpPr>
                <a:spLocks/>
              </p:cNvSpPr>
              <p:nvPr/>
            </p:nvSpPr>
            <p:spPr bwMode="gray">
              <a:xfrm>
                <a:off x="2156" y="-473"/>
                <a:ext cx="151" cy="312"/>
              </a:xfrm>
              <a:custGeom>
                <a:avLst/>
                <a:gdLst>
                  <a:gd name="T0" fmla="*/ 32 w 64"/>
                  <a:gd name="T1" fmla="*/ 132 h 132"/>
                  <a:gd name="T2" fmla="*/ 64 w 64"/>
                  <a:gd name="T3" fmla="*/ 100 h 132"/>
                  <a:gd name="T4" fmla="*/ 64 w 64"/>
                  <a:gd name="T5" fmla="*/ 32 h 132"/>
                  <a:gd name="T6" fmla="*/ 32 w 64"/>
                  <a:gd name="T7" fmla="*/ 0 h 132"/>
                  <a:gd name="T8" fmla="*/ 0 w 64"/>
                  <a:gd name="T9" fmla="*/ 32 h 132"/>
                  <a:gd name="T10" fmla="*/ 0 w 64"/>
                  <a:gd name="T11" fmla="*/ 100 h 132"/>
                  <a:gd name="T12" fmla="*/ 32 w 64"/>
                  <a:gd name="T13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2">
                    <a:moveTo>
                      <a:pt x="32" y="132"/>
                    </a:moveTo>
                    <a:cubicBezTo>
                      <a:pt x="50" y="132"/>
                      <a:pt x="64" y="118"/>
                      <a:pt x="64" y="10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18"/>
                      <a:pt x="15" y="132"/>
                      <a:pt x="32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8" name="Freeform 18"/>
              <p:cNvSpPr>
                <a:spLocks/>
              </p:cNvSpPr>
              <p:nvPr/>
            </p:nvSpPr>
            <p:spPr bwMode="gray">
              <a:xfrm>
                <a:off x="2156" y="2111"/>
                <a:ext cx="151" cy="314"/>
              </a:xfrm>
              <a:custGeom>
                <a:avLst/>
                <a:gdLst>
                  <a:gd name="T0" fmla="*/ 32 w 64"/>
                  <a:gd name="T1" fmla="*/ 0 h 133"/>
                  <a:gd name="T2" fmla="*/ 0 w 64"/>
                  <a:gd name="T3" fmla="*/ 32 h 133"/>
                  <a:gd name="T4" fmla="*/ 0 w 64"/>
                  <a:gd name="T5" fmla="*/ 101 h 133"/>
                  <a:gd name="T6" fmla="*/ 32 w 64"/>
                  <a:gd name="T7" fmla="*/ 133 h 133"/>
                  <a:gd name="T8" fmla="*/ 64 w 64"/>
                  <a:gd name="T9" fmla="*/ 101 h 133"/>
                  <a:gd name="T10" fmla="*/ 64 w 64"/>
                  <a:gd name="T11" fmla="*/ 32 h 133"/>
                  <a:gd name="T12" fmla="*/ 32 w 64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3">
                    <a:moveTo>
                      <a:pt x="32" y="0"/>
                    </a:moveTo>
                    <a:cubicBezTo>
                      <a:pt x="15" y="0"/>
                      <a:pt x="0" y="15"/>
                      <a:pt x="0" y="32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9"/>
                      <a:pt x="15" y="133"/>
                      <a:pt x="32" y="133"/>
                    </a:cubicBezTo>
                    <a:cubicBezTo>
                      <a:pt x="50" y="133"/>
                      <a:pt x="64" y="119"/>
                      <a:pt x="64" y="10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15"/>
                      <a:pt x="50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9" name="Freeform 19"/>
              <p:cNvSpPr>
                <a:spLocks/>
              </p:cNvSpPr>
              <p:nvPr/>
            </p:nvSpPr>
            <p:spPr bwMode="gray">
              <a:xfrm>
                <a:off x="3368" y="899"/>
                <a:ext cx="314" cy="152"/>
              </a:xfrm>
              <a:custGeom>
                <a:avLst/>
                <a:gdLst>
                  <a:gd name="T0" fmla="*/ 0 w 133"/>
                  <a:gd name="T1" fmla="*/ 32 h 64"/>
                  <a:gd name="T2" fmla="*/ 32 w 133"/>
                  <a:gd name="T3" fmla="*/ 64 h 64"/>
                  <a:gd name="T4" fmla="*/ 101 w 133"/>
                  <a:gd name="T5" fmla="*/ 64 h 64"/>
                  <a:gd name="T6" fmla="*/ 133 w 133"/>
                  <a:gd name="T7" fmla="*/ 32 h 64"/>
                  <a:gd name="T8" fmla="*/ 101 w 133"/>
                  <a:gd name="T9" fmla="*/ 0 h 64"/>
                  <a:gd name="T10" fmla="*/ 32 w 133"/>
                  <a:gd name="T11" fmla="*/ 0 h 64"/>
                  <a:gd name="T12" fmla="*/ 0 w 133"/>
                  <a:gd name="T13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64">
                    <a:moveTo>
                      <a:pt x="0" y="32"/>
                    </a:moveTo>
                    <a:cubicBezTo>
                      <a:pt x="0" y="50"/>
                      <a:pt x="15" y="64"/>
                      <a:pt x="32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19" y="64"/>
                      <a:pt x="133" y="50"/>
                      <a:pt x="133" y="32"/>
                    </a:cubicBezTo>
                    <a:cubicBezTo>
                      <a:pt x="133" y="15"/>
                      <a:pt x="119" y="0"/>
                      <a:pt x="10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0" y="15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0" name="Freeform 20"/>
              <p:cNvSpPr>
                <a:spLocks/>
              </p:cNvSpPr>
              <p:nvPr/>
            </p:nvSpPr>
            <p:spPr bwMode="gray">
              <a:xfrm>
                <a:off x="784" y="899"/>
                <a:ext cx="311" cy="152"/>
              </a:xfrm>
              <a:custGeom>
                <a:avLst/>
                <a:gdLst>
                  <a:gd name="T0" fmla="*/ 132 w 132"/>
                  <a:gd name="T1" fmla="*/ 32 h 64"/>
                  <a:gd name="T2" fmla="*/ 100 w 132"/>
                  <a:gd name="T3" fmla="*/ 0 h 64"/>
                  <a:gd name="T4" fmla="*/ 32 w 132"/>
                  <a:gd name="T5" fmla="*/ 0 h 64"/>
                  <a:gd name="T6" fmla="*/ 0 w 132"/>
                  <a:gd name="T7" fmla="*/ 32 h 64"/>
                  <a:gd name="T8" fmla="*/ 32 w 132"/>
                  <a:gd name="T9" fmla="*/ 64 h 64"/>
                  <a:gd name="T10" fmla="*/ 100 w 132"/>
                  <a:gd name="T11" fmla="*/ 64 h 64"/>
                  <a:gd name="T12" fmla="*/ 132 w 132"/>
                  <a:gd name="T13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4">
                    <a:moveTo>
                      <a:pt x="132" y="32"/>
                    </a:moveTo>
                    <a:cubicBezTo>
                      <a:pt x="132" y="15"/>
                      <a:pt x="118" y="0"/>
                      <a:pt x="10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4" y="0"/>
                      <a:pt x="0" y="15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ubicBezTo>
                      <a:pt x="100" y="64"/>
                      <a:pt x="100" y="64"/>
                      <a:pt x="100" y="64"/>
                    </a:cubicBezTo>
                    <a:cubicBezTo>
                      <a:pt x="118" y="64"/>
                      <a:pt x="132" y="50"/>
                      <a:pt x="13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1" name="Freeform 21"/>
              <p:cNvSpPr>
                <a:spLocks/>
              </p:cNvSpPr>
              <p:nvPr/>
            </p:nvSpPr>
            <p:spPr bwMode="gray">
              <a:xfrm>
                <a:off x="2791" y="-300"/>
                <a:ext cx="215" cy="231"/>
              </a:xfrm>
              <a:custGeom>
                <a:avLst/>
                <a:gdLst>
                  <a:gd name="T0" fmla="*/ 21 w 91"/>
                  <a:gd name="T1" fmla="*/ 94 h 98"/>
                  <a:gd name="T2" fmla="*/ 37 w 91"/>
                  <a:gd name="T3" fmla="*/ 98 h 98"/>
                  <a:gd name="T4" fmla="*/ 65 w 91"/>
                  <a:gd name="T5" fmla="*/ 82 h 98"/>
                  <a:gd name="T6" fmla="*/ 82 w 91"/>
                  <a:gd name="T7" fmla="*/ 53 h 98"/>
                  <a:gd name="T8" fmla="*/ 70 w 91"/>
                  <a:gd name="T9" fmla="*/ 9 h 98"/>
                  <a:gd name="T10" fmla="*/ 26 w 91"/>
                  <a:gd name="T11" fmla="*/ 21 h 98"/>
                  <a:gd name="T12" fmla="*/ 9 w 91"/>
                  <a:gd name="T13" fmla="*/ 50 h 98"/>
                  <a:gd name="T14" fmla="*/ 21 w 91"/>
                  <a:gd name="T15" fmla="*/ 9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98">
                    <a:moveTo>
                      <a:pt x="21" y="94"/>
                    </a:moveTo>
                    <a:cubicBezTo>
                      <a:pt x="26" y="97"/>
                      <a:pt x="32" y="98"/>
                      <a:pt x="37" y="98"/>
                    </a:cubicBezTo>
                    <a:cubicBezTo>
                      <a:pt x="48" y="98"/>
                      <a:pt x="59" y="93"/>
                      <a:pt x="65" y="82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91" y="37"/>
                      <a:pt x="85" y="18"/>
                      <a:pt x="70" y="9"/>
                    </a:cubicBezTo>
                    <a:cubicBezTo>
                      <a:pt x="55" y="0"/>
                      <a:pt x="35" y="5"/>
                      <a:pt x="26" y="21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0" y="66"/>
                      <a:pt x="6" y="85"/>
                      <a:pt x="2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2" name="Freeform 22"/>
              <p:cNvSpPr>
                <a:spLocks/>
              </p:cNvSpPr>
              <p:nvPr/>
            </p:nvSpPr>
            <p:spPr bwMode="gray">
              <a:xfrm>
                <a:off x="1459" y="2010"/>
                <a:ext cx="213" cy="231"/>
              </a:xfrm>
              <a:custGeom>
                <a:avLst/>
                <a:gdLst>
                  <a:gd name="T0" fmla="*/ 70 w 90"/>
                  <a:gd name="T1" fmla="*/ 9 h 98"/>
                  <a:gd name="T2" fmla="*/ 26 w 90"/>
                  <a:gd name="T3" fmla="*/ 20 h 98"/>
                  <a:gd name="T4" fmla="*/ 9 w 90"/>
                  <a:gd name="T5" fmla="*/ 50 h 98"/>
                  <a:gd name="T6" fmla="*/ 21 w 90"/>
                  <a:gd name="T7" fmla="*/ 94 h 98"/>
                  <a:gd name="T8" fmla="*/ 37 w 90"/>
                  <a:gd name="T9" fmla="*/ 98 h 98"/>
                  <a:gd name="T10" fmla="*/ 64 w 90"/>
                  <a:gd name="T11" fmla="*/ 82 h 98"/>
                  <a:gd name="T12" fmla="*/ 81 w 90"/>
                  <a:gd name="T13" fmla="*/ 52 h 98"/>
                  <a:gd name="T14" fmla="*/ 70 w 90"/>
                  <a:gd name="T15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98">
                    <a:moveTo>
                      <a:pt x="70" y="9"/>
                    </a:moveTo>
                    <a:cubicBezTo>
                      <a:pt x="54" y="0"/>
                      <a:pt x="35" y="5"/>
                      <a:pt x="26" y="2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0" y="65"/>
                      <a:pt x="5" y="85"/>
                      <a:pt x="21" y="94"/>
                    </a:cubicBezTo>
                    <a:cubicBezTo>
                      <a:pt x="26" y="97"/>
                      <a:pt x="31" y="98"/>
                      <a:pt x="37" y="98"/>
                    </a:cubicBezTo>
                    <a:cubicBezTo>
                      <a:pt x="48" y="98"/>
                      <a:pt x="58" y="92"/>
                      <a:pt x="64" y="82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90" y="37"/>
                      <a:pt x="85" y="17"/>
                      <a:pt x="7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3" name="Freeform 23"/>
              <p:cNvSpPr>
                <a:spLocks/>
              </p:cNvSpPr>
              <p:nvPr/>
            </p:nvSpPr>
            <p:spPr bwMode="gray">
              <a:xfrm>
                <a:off x="1459" y="-300"/>
                <a:ext cx="213" cy="231"/>
              </a:xfrm>
              <a:custGeom>
                <a:avLst/>
                <a:gdLst>
                  <a:gd name="T0" fmla="*/ 26 w 90"/>
                  <a:gd name="T1" fmla="*/ 82 h 98"/>
                  <a:gd name="T2" fmla="*/ 54 w 90"/>
                  <a:gd name="T3" fmla="*/ 98 h 98"/>
                  <a:gd name="T4" fmla="*/ 70 w 90"/>
                  <a:gd name="T5" fmla="*/ 94 h 98"/>
                  <a:gd name="T6" fmla="*/ 81 w 90"/>
                  <a:gd name="T7" fmla="*/ 50 h 98"/>
                  <a:gd name="T8" fmla="*/ 64 w 90"/>
                  <a:gd name="T9" fmla="*/ 21 h 98"/>
                  <a:gd name="T10" fmla="*/ 21 w 90"/>
                  <a:gd name="T11" fmla="*/ 9 h 98"/>
                  <a:gd name="T12" fmla="*/ 9 w 90"/>
                  <a:gd name="T13" fmla="*/ 53 h 98"/>
                  <a:gd name="T14" fmla="*/ 26 w 90"/>
                  <a:gd name="T15" fmla="*/ 8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98">
                    <a:moveTo>
                      <a:pt x="26" y="82"/>
                    </a:moveTo>
                    <a:cubicBezTo>
                      <a:pt x="32" y="93"/>
                      <a:pt x="43" y="98"/>
                      <a:pt x="54" y="98"/>
                    </a:cubicBezTo>
                    <a:cubicBezTo>
                      <a:pt x="59" y="98"/>
                      <a:pt x="65" y="97"/>
                      <a:pt x="70" y="94"/>
                    </a:cubicBezTo>
                    <a:cubicBezTo>
                      <a:pt x="85" y="85"/>
                      <a:pt x="90" y="66"/>
                      <a:pt x="81" y="50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56" y="5"/>
                      <a:pt x="36" y="0"/>
                      <a:pt x="21" y="9"/>
                    </a:cubicBezTo>
                    <a:cubicBezTo>
                      <a:pt x="5" y="18"/>
                      <a:pt x="0" y="37"/>
                      <a:pt x="9" y="53"/>
                    </a:cubicBezTo>
                    <a:lnTo>
                      <a:pt x="26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4" name="Freeform 24"/>
              <p:cNvSpPr>
                <a:spLocks/>
              </p:cNvSpPr>
              <p:nvPr/>
            </p:nvSpPr>
            <p:spPr bwMode="gray">
              <a:xfrm>
                <a:off x="956" y="203"/>
                <a:ext cx="243" cy="203"/>
              </a:xfrm>
              <a:custGeom>
                <a:avLst/>
                <a:gdLst>
                  <a:gd name="T0" fmla="*/ 82 w 103"/>
                  <a:gd name="T1" fmla="*/ 26 h 86"/>
                  <a:gd name="T2" fmla="*/ 53 w 103"/>
                  <a:gd name="T3" fmla="*/ 9 h 86"/>
                  <a:gd name="T4" fmla="*/ 9 w 103"/>
                  <a:gd name="T5" fmla="*/ 21 h 86"/>
                  <a:gd name="T6" fmla="*/ 21 w 103"/>
                  <a:gd name="T7" fmla="*/ 64 h 86"/>
                  <a:gd name="T8" fmla="*/ 50 w 103"/>
                  <a:gd name="T9" fmla="*/ 81 h 86"/>
                  <a:gd name="T10" fmla="*/ 66 w 103"/>
                  <a:gd name="T11" fmla="*/ 86 h 86"/>
                  <a:gd name="T12" fmla="*/ 94 w 103"/>
                  <a:gd name="T13" fmla="*/ 70 h 86"/>
                  <a:gd name="T14" fmla="*/ 82 w 103"/>
                  <a:gd name="T15" fmla="*/ 2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86">
                    <a:moveTo>
                      <a:pt x="82" y="26"/>
                    </a:moveTo>
                    <a:cubicBezTo>
                      <a:pt x="53" y="9"/>
                      <a:pt x="53" y="9"/>
                      <a:pt x="53" y="9"/>
                    </a:cubicBezTo>
                    <a:cubicBezTo>
                      <a:pt x="37" y="0"/>
                      <a:pt x="18" y="5"/>
                      <a:pt x="9" y="21"/>
                    </a:cubicBezTo>
                    <a:cubicBezTo>
                      <a:pt x="0" y="36"/>
                      <a:pt x="5" y="56"/>
                      <a:pt x="21" y="64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5" y="84"/>
                      <a:pt x="61" y="86"/>
                      <a:pt x="66" y="86"/>
                    </a:cubicBezTo>
                    <a:cubicBezTo>
                      <a:pt x="77" y="86"/>
                      <a:pt x="88" y="80"/>
                      <a:pt x="94" y="70"/>
                    </a:cubicBezTo>
                    <a:cubicBezTo>
                      <a:pt x="103" y="54"/>
                      <a:pt x="98" y="35"/>
                      <a:pt x="8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5" name="Freeform 25"/>
              <p:cNvSpPr>
                <a:spLocks/>
              </p:cNvSpPr>
              <p:nvPr/>
            </p:nvSpPr>
            <p:spPr bwMode="gray">
              <a:xfrm>
                <a:off x="3266" y="203"/>
                <a:ext cx="243" cy="203"/>
              </a:xfrm>
              <a:custGeom>
                <a:avLst/>
                <a:gdLst>
                  <a:gd name="T0" fmla="*/ 36 w 103"/>
                  <a:gd name="T1" fmla="*/ 86 h 86"/>
                  <a:gd name="T2" fmla="*/ 52 w 103"/>
                  <a:gd name="T3" fmla="*/ 81 h 86"/>
                  <a:gd name="T4" fmla="*/ 82 w 103"/>
                  <a:gd name="T5" fmla="*/ 64 h 86"/>
                  <a:gd name="T6" fmla="*/ 94 w 103"/>
                  <a:gd name="T7" fmla="*/ 21 h 86"/>
                  <a:gd name="T8" fmla="*/ 50 w 103"/>
                  <a:gd name="T9" fmla="*/ 9 h 86"/>
                  <a:gd name="T10" fmla="*/ 20 w 103"/>
                  <a:gd name="T11" fmla="*/ 26 h 86"/>
                  <a:gd name="T12" fmla="*/ 9 w 103"/>
                  <a:gd name="T13" fmla="*/ 70 h 86"/>
                  <a:gd name="T14" fmla="*/ 36 w 103"/>
                  <a:gd name="T1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86">
                    <a:moveTo>
                      <a:pt x="36" y="86"/>
                    </a:moveTo>
                    <a:cubicBezTo>
                      <a:pt x="42" y="86"/>
                      <a:pt x="47" y="84"/>
                      <a:pt x="52" y="81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97" y="56"/>
                      <a:pt x="103" y="36"/>
                      <a:pt x="94" y="21"/>
                    </a:cubicBezTo>
                    <a:cubicBezTo>
                      <a:pt x="85" y="5"/>
                      <a:pt x="65" y="0"/>
                      <a:pt x="50" y="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5" y="35"/>
                      <a:pt x="0" y="54"/>
                      <a:pt x="9" y="70"/>
                    </a:cubicBezTo>
                    <a:cubicBezTo>
                      <a:pt x="14" y="80"/>
                      <a:pt x="25" y="86"/>
                      <a:pt x="36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56" name="Freeform 26"/>
              <p:cNvSpPr>
                <a:spLocks/>
              </p:cNvSpPr>
              <p:nvPr/>
            </p:nvSpPr>
            <p:spPr bwMode="gray">
              <a:xfrm>
                <a:off x="956" y="1535"/>
                <a:ext cx="243" cy="203"/>
              </a:xfrm>
              <a:custGeom>
                <a:avLst/>
                <a:gdLst>
                  <a:gd name="T0" fmla="*/ 50 w 103"/>
                  <a:gd name="T1" fmla="*/ 9 h 86"/>
                  <a:gd name="T2" fmla="*/ 21 w 103"/>
                  <a:gd name="T3" fmla="*/ 26 h 86"/>
                  <a:gd name="T4" fmla="*/ 9 w 103"/>
                  <a:gd name="T5" fmla="*/ 70 h 86"/>
                  <a:gd name="T6" fmla="*/ 37 w 103"/>
                  <a:gd name="T7" fmla="*/ 86 h 86"/>
                  <a:gd name="T8" fmla="*/ 53 w 103"/>
                  <a:gd name="T9" fmla="*/ 82 h 86"/>
                  <a:gd name="T10" fmla="*/ 82 w 103"/>
                  <a:gd name="T11" fmla="*/ 65 h 86"/>
                  <a:gd name="T12" fmla="*/ 94 w 103"/>
                  <a:gd name="T13" fmla="*/ 21 h 86"/>
                  <a:gd name="T14" fmla="*/ 50 w 103"/>
                  <a:gd name="T15" fmla="*/ 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86">
                    <a:moveTo>
                      <a:pt x="50" y="9"/>
                    </a:moveTo>
                    <a:cubicBezTo>
                      <a:pt x="21" y="26"/>
                      <a:pt x="21" y="26"/>
                      <a:pt x="21" y="26"/>
                    </a:cubicBezTo>
                    <a:cubicBezTo>
                      <a:pt x="5" y="35"/>
                      <a:pt x="0" y="55"/>
                      <a:pt x="9" y="70"/>
                    </a:cubicBezTo>
                    <a:cubicBezTo>
                      <a:pt x="15" y="80"/>
                      <a:pt x="26" y="86"/>
                      <a:pt x="37" y="86"/>
                    </a:cubicBezTo>
                    <a:cubicBezTo>
                      <a:pt x="42" y="86"/>
                      <a:pt x="48" y="85"/>
                      <a:pt x="53" y="82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98" y="56"/>
                      <a:pt x="103" y="36"/>
                      <a:pt x="94" y="21"/>
                    </a:cubicBezTo>
                    <a:cubicBezTo>
                      <a:pt x="85" y="6"/>
                      <a:pt x="66" y="0"/>
                      <a:pt x="5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164" name="Rectangle 79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7192877" y="2422971"/>
              <a:ext cx="5770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286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743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200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657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latin typeface="Arial Unicode MS" pitchFamily="34" charset="-128"/>
                  <a:cs typeface="Arial" pitchFamily="34" charset="0"/>
                </a:rPr>
                <a:t>€</a:t>
              </a:r>
            </a:p>
          </p:txBody>
        </p:sp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F8779093-26CD-40D5-9C3F-9C2B40570FA2}"/>
              </a:ext>
            </a:extLst>
          </p:cNvPr>
          <p:cNvGrpSpPr/>
          <p:nvPr>
            <p:custDataLst>
              <p:tags r:id="rId35"/>
            </p:custDataLst>
          </p:nvPr>
        </p:nvGrpSpPr>
        <p:grpSpPr bwMode="gray">
          <a:xfrm>
            <a:off x="4500066" y="3464546"/>
            <a:ext cx="359948" cy="230632"/>
            <a:chOff x="1468942" y="1675396"/>
            <a:chExt cx="641690" cy="411154"/>
          </a:xfrm>
          <a:noFill/>
        </p:grpSpPr>
        <p:grpSp>
          <p:nvGrpSpPr>
            <p:cNvPr id="166" name="Gruppieren 165">
              <a:extLst>
                <a:ext uri="{FF2B5EF4-FFF2-40B4-BE49-F238E27FC236}">
                  <a16:creationId xmlns:a16="http://schemas.microsoft.com/office/drawing/2014/main" id="{840226CB-EA5F-4444-93CC-AE10F167A462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 bwMode="gray">
            <a:xfrm>
              <a:off x="1468942" y="1675396"/>
              <a:ext cx="452331" cy="393260"/>
              <a:chOff x="1468942" y="1675396"/>
              <a:chExt cx="452331" cy="393260"/>
            </a:xfrm>
            <a:grpFill/>
          </p:grpSpPr>
          <p:sp>
            <p:nvSpPr>
              <p:cNvPr id="168" name="Freeform 64">
                <a:extLst>
                  <a:ext uri="{FF2B5EF4-FFF2-40B4-BE49-F238E27FC236}">
                    <a16:creationId xmlns:a16="http://schemas.microsoft.com/office/drawing/2014/main" id="{999C74C9-4CED-48FD-A3F9-9841E6C028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6118" y="1675396"/>
                <a:ext cx="74664" cy="313037"/>
              </a:xfrm>
              <a:prstGeom prst="roundRect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9" name="Freeform 75">
                <a:extLst>
                  <a:ext uri="{FF2B5EF4-FFF2-40B4-BE49-F238E27FC236}">
                    <a16:creationId xmlns:a16="http://schemas.microsoft.com/office/drawing/2014/main" id="{155273F7-F054-4895-B069-FF4847630A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10301" y="1770441"/>
                <a:ext cx="72929" cy="217121"/>
              </a:xfrm>
              <a:prstGeom prst="roundRect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0" name="Freeform 78">
                <a:extLst>
                  <a:ext uri="{FF2B5EF4-FFF2-40B4-BE49-F238E27FC236}">
                    <a16:creationId xmlns:a16="http://schemas.microsoft.com/office/drawing/2014/main" id="{46B60F25-CF9D-4F8D-BB42-7694294F03B9}"/>
                  </a:ext>
                </a:extLst>
              </p:cNvPr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1502802" y="1834095"/>
                <a:ext cx="75533" cy="154338"/>
              </a:xfrm>
              <a:prstGeom prst="roundRect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1" name="Freeform 91">
                <a:extLst>
                  <a:ext uri="{FF2B5EF4-FFF2-40B4-BE49-F238E27FC236}">
                    <a16:creationId xmlns:a16="http://schemas.microsoft.com/office/drawing/2014/main" id="{7E574466-4D80-443A-A36A-FE5DB68A1DB0}"/>
                  </a:ext>
                </a:extLst>
              </p:cNvPr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468942" y="2018081"/>
                <a:ext cx="452331" cy="50575"/>
              </a:xfrm>
              <a:prstGeom prst="roundRect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67" name="Freeform 75">
              <a:extLst>
                <a:ext uri="{FF2B5EF4-FFF2-40B4-BE49-F238E27FC236}">
                  <a16:creationId xmlns:a16="http://schemas.microsoft.com/office/drawing/2014/main" id="{F4BEE331-3CFE-41B9-8E81-78BB8ACBB9B0}"/>
                </a:ext>
              </a:extLst>
            </p:cNvPr>
            <p:cNvSpPr>
              <a:spLocks noEditPoints="1"/>
            </p:cNvSpPr>
            <p:nvPr>
              <p:custDataLst>
                <p:tags r:id="rId38"/>
              </p:custDataLst>
            </p:nvPr>
          </p:nvSpPr>
          <p:spPr bwMode="gray">
            <a:xfrm flipH="1">
              <a:off x="1817201" y="1795003"/>
              <a:ext cx="293431" cy="291547"/>
            </a:xfrm>
            <a:custGeom>
              <a:avLst/>
              <a:gdLst>
                <a:gd name="T0" fmla="*/ 160 w 177"/>
                <a:gd name="T1" fmla="*/ 97 h 176"/>
                <a:gd name="T2" fmla="*/ 123 w 177"/>
                <a:gd name="T3" fmla="*/ 114 h 176"/>
                <a:gd name="T4" fmla="*/ 85 w 177"/>
                <a:gd name="T5" fmla="*/ 103 h 176"/>
                <a:gd name="T6" fmla="*/ 77 w 177"/>
                <a:gd name="T7" fmla="*/ 111 h 176"/>
                <a:gd name="T8" fmla="*/ 77 w 177"/>
                <a:gd name="T9" fmla="*/ 116 h 176"/>
                <a:gd name="T10" fmla="*/ 70 w 177"/>
                <a:gd name="T11" fmla="*/ 132 h 176"/>
                <a:gd name="T12" fmla="*/ 33 w 177"/>
                <a:gd name="T13" fmla="*/ 169 h 176"/>
                <a:gd name="T14" fmla="*/ 18 w 177"/>
                <a:gd name="T15" fmla="*/ 176 h 176"/>
                <a:gd name="T16" fmla="*/ 5 w 177"/>
                <a:gd name="T17" fmla="*/ 172 h 176"/>
                <a:gd name="T18" fmla="*/ 1 w 177"/>
                <a:gd name="T19" fmla="*/ 158 h 176"/>
                <a:gd name="T20" fmla="*/ 8 w 177"/>
                <a:gd name="T21" fmla="*/ 144 h 176"/>
                <a:gd name="T22" fmla="*/ 44 w 177"/>
                <a:gd name="T23" fmla="*/ 107 h 176"/>
                <a:gd name="T24" fmla="*/ 63 w 177"/>
                <a:gd name="T25" fmla="*/ 100 h 176"/>
                <a:gd name="T26" fmla="*/ 65 w 177"/>
                <a:gd name="T27" fmla="*/ 100 h 176"/>
                <a:gd name="T28" fmla="*/ 74 w 177"/>
                <a:gd name="T29" fmla="*/ 91 h 176"/>
                <a:gd name="T30" fmla="*/ 63 w 177"/>
                <a:gd name="T31" fmla="*/ 53 h 176"/>
                <a:gd name="T32" fmla="*/ 79 w 177"/>
                <a:gd name="T33" fmla="*/ 17 h 176"/>
                <a:gd name="T34" fmla="*/ 120 w 177"/>
                <a:gd name="T35" fmla="*/ 0 h 176"/>
                <a:gd name="T36" fmla="*/ 160 w 177"/>
                <a:gd name="T37" fmla="*/ 17 h 176"/>
                <a:gd name="T38" fmla="*/ 177 w 177"/>
                <a:gd name="T39" fmla="*/ 57 h 176"/>
                <a:gd name="T40" fmla="*/ 160 w 177"/>
                <a:gd name="T41" fmla="*/ 97 h 176"/>
                <a:gd name="T42" fmla="*/ 91 w 177"/>
                <a:gd name="T43" fmla="*/ 28 h 176"/>
                <a:gd name="T44" fmla="*/ 79 w 177"/>
                <a:gd name="T45" fmla="*/ 57 h 176"/>
                <a:gd name="T46" fmla="*/ 91 w 177"/>
                <a:gd name="T47" fmla="*/ 86 h 176"/>
                <a:gd name="T48" fmla="*/ 120 w 177"/>
                <a:gd name="T49" fmla="*/ 97 h 176"/>
                <a:gd name="T50" fmla="*/ 148 w 177"/>
                <a:gd name="T51" fmla="*/ 86 h 176"/>
                <a:gd name="T52" fmla="*/ 160 w 177"/>
                <a:gd name="T53" fmla="*/ 57 h 176"/>
                <a:gd name="T54" fmla="*/ 148 w 177"/>
                <a:gd name="T55" fmla="*/ 28 h 176"/>
                <a:gd name="T56" fmla="*/ 120 w 177"/>
                <a:gd name="T57" fmla="*/ 17 h 176"/>
                <a:gd name="T58" fmla="*/ 91 w 177"/>
                <a:gd name="T59" fmla="*/ 28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7" h="176">
                  <a:moveTo>
                    <a:pt x="160" y="97"/>
                  </a:moveTo>
                  <a:cubicBezTo>
                    <a:pt x="150" y="108"/>
                    <a:pt x="138" y="113"/>
                    <a:pt x="123" y="114"/>
                  </a:cubicBezTo>
                  <a:cubicBezTo>
                    <a:pt x="109" y="115"/>
                    <a:pt x="96" y="111"/>
                    <a:pt x="85" y="103"/>
                  </a:cubicBezTo>
                  <a:cubicBezTo>
                    <a:pt x="77" y="111"/>
                    <a:pt x="77" y="111"/>
                    <a:pt x="77" y="111"/>
                  </a:cubicBezTo>
                  <a:cubicBezTo>
                    <a:pt x="77" y="113"/>
                    <a:pt x="77" y="115"/>
                    <a:pt x="77" y="116"/>
                  </a:cubicBezTo>
                  <a:cubicBezTo>
                    <a:pt x="77" y="122"/>
                    <a:pt x="74" y="127"/>
                    <a:pt x="70" y="132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29" y="173"/>
                    <a:pt x="24" y="175"/>
                    <a:pt x="18" y="176"/>
                  </a:cubicBezTo>
                  <a:cubicBezTo>
                    <a:pt x="13" y="176"/>
                    <a:pt x="9" y="175"/>
                    <a:pt x="5" y="172"/>
                  </a:cubicBezTo>
                  <a:cubicBezTo>
                    <a:pt x="1" y="168"/>
                    <a:pt x="0" y="164"/>
                    <a:pt x="1" y="158"/>
                  </a:cubicBezTo>
                  <a:cubicBezTo>
                    <a:pt x="1" y="153"/>
                    <a:pt x="3" y="148"/>
                    <a:pt x="8" y="144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50" y="101"/>
                    <a:pt x="56" y="99"/>
                    <a:pt x="63" y="100"/>
                  </a:cubicBezTo>
                  <a:cubicBezTo>
                    <a:pt x="64" y="100"/>
                    <a:pt x="64" y="100"/>
                    <a:pt x="65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66" y="80"/>
                    <a:pt x="62" y="67"/>
                    <a:pt x="63" y="53"/>
                  </a:cubicBezTo>
                  <a:cubicBezTo>
                    <a:pt x="64" y="39"/>
                    <a:pt x="69" y="27"/>
                    <a:pt x="79" y="17"/>
                  </a:cubicBezTo>
                  <a:cubicBezTo>
                    <a:pt x="91" y="6"/>
                    <a:pt x="104" y="0"/>
                    <a:pt x="120" y="0"/>
                  </a:cubicBezTo>
                  <a:cubicBezTo>
                    <a:pt x="136" y="0"/>
                    <a:pt x="149" y="6"/>
                    <a:pt x="160" y="17"/>
                  </a:cubicBezTo>
                  <a:cubicBezTo>
                    <a:pt x="171" y="28"/>
                    <a:pt x="177" y="41"/>
                    <a:pt x="177" y="57"/>
                  </a:cubicBezTo>
                  <a:cubicBezTo>
                    <a:pt x="177" y="73"/>
                    <a:pt x="171" y="86"/>
                    <a:pt x="160" y="97"/>
                  </a:cubicBezTo>
                  <a:close/>
                  <a:moveTo>
                    <a:pt x="91" y="28"/>
                  </a:moveTo>
                  <a:cubicBezTo>
                    <a:pt x="83" y="36"/>
                    <a:pt x="79" y="46"/>
                    <a:pt x="79" y="57"/>
                  </a:cubicBezTo>
                  <a:cubicBezTo>
                    <a:pt x="79" y="68"/>
                    <a:pt x="83" y="78"/>
                    <a:pt x="91" y="86"/>
                  </a:cubicBezTo>
                  <a:cubicBezTo>
                    <a:pt x="99" y="94"/>
                    <a:pt x="109" y="97"/>
                    <a:pt x="120" y="97"/>
                  </a:cubicBezTo>
                  <a:cubicBezTo>
                    <a:pt x="131" y="97"/>
                    <a:pt x="141" y="94"/>
                    <a:pt x="148" y="86"/>
                  </a:cubicBezTo>
                  <a:cubicBezTo>
                    <a:pt x="156" y="78"/>
                    <a:pt x="160" y="68"/>
                    <a:pt x="160" y="57"/>
                  </a:cubicBezTo>
                  <a:cubicBezTo>
                    <a:pt x="160" y="46"/>
                    <a:pt x="156" y="36"/>
                    <a:pt x="148" y="28"/>
                  </a:cubicBezTo>
                  <a:cubicBezTo>
                    <a:pt x="141" y="21"/>
                    <a:pt x="131" y="17"/>
                    <a:pt x="120" y="17"/>
                  </a:cubicBezTo>
                  <a:cubicBezTo>
                    <a:pt x="109" y="17"/>
                    <a:pt x="99" y="21"/>
                    <a:pt x="91" y="2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/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74" name="Freeform 58"/>
          <p:cNvSpPr>
            <a:spLocks noEditPoints="1"/>
          </p:cNvSpPr>
          <p:nvPr>
            <p:custDataLst>
              <p:tags r:id="rId36"/>
            </p:custDataLst>
          </p:nvPr>
        </p:nvSpPr>
        <p:spPr bwMode="gray">
          <a:xfrm>
            <a:off x="2880482" y="3436134"/>
            <a:ext cx="287410" cy="290532"/>
          </a:xfrm>
          <a:custGeom>
            <a:avLst/>
            <a:gdLst>
              <a:gd name="T0" fmla="*/ 518 w 2026"/>
              <a:gd name="T1" fmla="*/ 1987 h 2048"/>
              <a:gd name="T2" fmla="*/ 602 w 2026"/>
              <a:gd name="T3" fmla="*/ 1738 h 2048"/>
              <a:gd name="T4" fmla="*/ 1156 w 2026"/>
              <a:gd name="T5" fmla="*/ 1738 h 2048"/>
              <a:gd name="T6" fmla="*/ 1508 w 2026"/>
              <a:gd name="T7" fmla="*/ 1738 h 2048"/>
              <a:gd name="T8" fmla="*/ 824 w 2026"/>
              <a:gd name="T9" fmla="*/ 1987 h 2048"/>
              <a:gd name="T10" fmla="*/ 1255 w 2026"/>
              <a:gd name="T11" fmla="*/ 0 h 2048"/>
              <a:gd name="T12" fmla="*/ 378 w 2026"/>
              <a:gd name="T13" fmla="*/ 31 h 2048"/>
              <a:gd name="T14" fmla="*/ 75 w 2026"/>
              <a:gd name="T15" fmla="*/ 287 h 2048"/>
              <a:gd name="T16" fmla="*/ 372 w 2026"/>
              <a:gd name="T17" fmla="*/ 975 h 2048"/>
              <a:gd name="T18" fmla="*/ 617 w 2026"/>
              <a:gd name="T19" fmla="*/ 1059 h 2048"/>
              <a:gd name="T20" fmla="*/ 897 w 2026"/>
              <a:gd name="T21" fmla="*/ 1402 h 2048"/>
              <a:gd name="T22" fmla="*/ 721 w 2026"/>
              <a:gd name="T23" fmla="*/ 1490 h 2048"/>
              <a:gd name="T24" fmla="*/ 571 w 2026"/>
              <a:gd name="T25" fmla="*/ 1677 h 2048"/>
              <a:gd name="T26" fmla="*/ 457 w 2026"/>
              <a:gd name="T27" fmla="*/ 1708 h 2048"/>
              <a:gd name="T28" fmla="*/ 488 w 2026"/>
              <a:gd name="T29" fmla="*/ 2048 h 2048"/>
              <a:gd name="T30" fmla="*/ 824 w 2026"/>
              <a:gd name="T31" fmla="*/ 2048 h 2048"/>
              <a:gd name="T32" fmla="*/ 1569 w 2026"/>
              <a:gd name="T33" fmla="*/ 2017 h 2048"/>
              <a:gd name="T34" fmla="*/ 1538 w 2026"/>
              <a:gd name="T35" fmla="*/ 1677 h 2048"/>
              <a:gd name="T36" fmla="*/ 1455 w 2026"/>
              <a:gd name="T37" fmla="*/ 1640 h 2048"/>
              <a:gd name="T38" fmla="*/ 1129 w 2026"/>
              <a:gd name="T39" fmla="*/ 1490 h 2048"/>
              <a:gd name="T40" fmla="*/ 1231 w 2026"/>
              <a:gd name="T41" fmla="*/ 1220 h 2048"/>
              <a:gd name="T42" fmla="*/ 1434 w 2026"/>
              <a:gd name="T43" fmla="*/ 1054 h 2048"/>
              <a:gd name="T44" fmla="*/ 1958 w 2026"/>
              <a:gd name="T45" fmla="*/ 697 h 2048"/>
              <a:gd name="T46" fmla="*/ 1648 w 2026"/>
              <a:gd name="T47" fmla="*/ 123 h 2048"/>
              <a:gd name="T48" fmla="*/ 1617 w 2026"/>
              <a:gd name="T49" fmla="*/ 0 h 2048"/>
              <a:gd name="T50" fmla="*/ 1255 w 2026"/>
              <a:gd name="T51" fmla="*/ 0 h 2048"/>
              <a:gd name="T52" fmla="*/ 1587 w 2026"/>
              <a:gd name="T53" fmla="*/ 61 h 2048"/>
              <a:gd name="T54" fmla="*/ 1200 w 2026"/>
              <a:gd name="T55" fmla="*/ 1168 h 2048"/>
              <a:gd name="T56" fmla="*/ 1068 w 2026"/>
              <a:gd name="T57" fmla="*/ 1490 h 2048"/>
              <a:gd name="T58" fmla="*/ 958 w 2026"/>
              <a:gd name="T59" fmla="*/ 1402 h 2048"/>
              <a:gd name="T60" fmla="*/ 439 w 2026"/>
              <a:gd name="T61" fmla="*/ 255 h 2048"/>
              <a:gd name="T62" fmla="*/ 1255 w 2026"/>
              <a:gd name="T63" fmla="*/ 61 h 2048"/>
              <a:gd name="T64" fmla="*/ 484 w 2026"/>
              <a:gd name="T65" fmla="*/ 825 h 2048"/>
              <a:gd name="T66" fmla="*/ 234 w 2026"/>
              <a:gd name="T67" fmla="*/ 619 h 2048"/>
              <a:gd name="T68" fmla="*/ 379 w 2026"/>
              <a:gd name="T69" fmla="*/ 307 h 2048"/>
              <a:gd name="T70" fmla="*/ 398 w 2026"/>
              <a:gd name="T71" fmla="*/ 920 h 2048"/>
              <a:gd name="T72" fmla="*/ 126 w 2026"/>
              <a:gd name="T73" fmla="*/ 319 h 2048"/>
              <a:gd name="T74" fmla="*/ 378 w 2026"/>
              <a:gd name="T75" fmla="*/ 246 h 2048"/>
              <a:gd name="T76" fmla="*/ 179 w 2026"/>
              <a:gd name="T77" fmla="*/ 645 h 2048"/>
              <a:gd name="T78" fmla="*/ 521 w 2026"/>
              <a:gd name="T79" fmla="*/ 905 h 2048"/>
              <a:gd name="T80" fmla="*/ 398 w 2026"/>
              <a:gd name="T81" fmla="*/ 920 h 2048"/>
              <a:gd name="T82" fmla="*/ 1394 w 2026"/>
              <a:gd name="T83" fmla="*/ 1677 h 2048"/>
              <a:gd name="T84" fmla="*/ 870 w 2026"/>
              <a:gd name="T85" fmla="*/ 1677 h 2048"/>
              <a:gd name="T86" fmla="*/ 632 w 2026"/>
              <a:gd name="T87" fmla="*/ 1640 h 2048"/>
              <a:gd name="T88" fmla="*/ 928 w 2026"/>
              <a:gd name="T89" fmla="*/ 1551 h 2048"/>
              <a:gd name="T90" fmla="*/ 1305 w 2026"/>
              <a:gd name="T91" fmla="*/ 1551 h 2048"/>
              <a:gd name="T92" fmla="*/ 1647 w 2026"/>
              <a:gd name="T93" fmla="*/ 307 h 2048"/>
              <a:gd name="T94" fmla="*/ 1792 w 2026"/>
              <a:gd name="T95" fmla="*/ 619 h 2048"/>
              <a:gd name="T96" fmla="*/ 1542 w 2026"/>
              <a:gd name="T97" fmla="*/ 825 h 2048"/>
              <a:gd name="T98" fmla="*/ 1903 w 2026"/>
              <a:gd name="T99" fmla="*/ 671 h 2048"/>
              <a:gd name="T100" fmla="*/ 1462 w 2026"/>
              <a:gd name="T101" fmla="*/ 983 h 2048"/>
              <a:gd name="T102" fmla="*/ 1592 w 2026"/>
              <a:gd name="T103" fmla="*/ 869 h 2048"/>
              <a:gd name="T104" fmla="*/ 1848 w 2026"/>
              <a:gd name="T105" fmla="*/ 352 h 2048"/>
              <a:gd name="T106" fmla="*/ 1648 w 2026"/>
              <a:gd name="T107" fmla="*/ 184 h 2048"/>
              <a:gd name="T108" fmla="*/ 1903 w 2026"/>
              <a:gd name="T109" fmla="*/ 671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26" h="2048">
                <a:moveTo>
                  <a:pt x="681" y="1987"/>
                </a:moveTo>
                <a:cubicBezTo>
                  <a:pt x="518" y="1987"/>
                  <a:pt x="518" y="1987"/>
                  <a:pt x="518" y="1987"/>
                </a:cubicBezTo>
                <a:cubicBezTo>
                  <a:pt x="518" y="1738"/>
                  <a:pt x="518" y="1738"/>
                  <a:pt x="518" y="1738"/>
                </a:cubicBezTo>
                <a:cubicBezTo>
                  <a:pt x="602" y="1738"/>
                  <a:pt x="602" y="1738"/>
                  <a:pt x="602" y="1738"/>
                </a:cubicBezTo>
                <a:cubicBezTo>
                  <a:pt x="870" y="1738"/>
                  <a:pt x="870" y="1738"/>
                  <a:pt x="870" y="1738"/>
                </a:cubicBezTo>
                <a:cubicBezTo>
                  <a:pt x="1156" y="1738"/>
                  <a:pt x="1156" y="1738"/>
                  <a:pt x="1156" y="1738"/>
                </a:cubicBezTo>
                <a:cubicBezTo>
                  <a:pt x="1424" y="1738"/>
                  <a:pt x="1424" y="1738"/>
                  <a:pt x="1424" y="1738"/>
                </a:cubicBezTo>
                <a:cubicBezTo>
                  <a:pt x="1508" y="1738"/>
                  <a:pt x="1508" y="1738"/>
                  <a:pt x="1508" y="1738"/>
                </a:cubicBezTo>
                <a:cubicBezTo>
                  <a:pt x="1508" y="1987"/>
                  <a:pt x="1508" y="1987"/>
                  <a:pt x="1508" y="1987"/>
                </a:cubicBezTo>
                <a:cubicBezTo>
                  <a:pt x="824" y="1987"/>
                  <a:pt x="824" y="1987"/>
                  <a:pt x="824" y="1987"/>
                </a:cubicBezTo>
                <a:lnTo>
                  <a:pt x="681" y="1987"/>
                </a:lnTo>
                <a:close/>
                <a:moveTo>
                  <a:pt x="1255" y="0"/>
                </a:moveTo>
                <a:cubicBezTo>
                  <a:pt x="409" y="0"/>
                  <a:pt x="409" y="0"/>
                  <a:pt x="409" y="0"/>
                </a:cubicBezTo>
                <a:cubicBezTo>
                  <a:pt x="392" y="0"/>
                  <a:pt x="378" y="14"/>
                  <a:pt x="378" y="31"/>
                </a:cubicBezTo>
                <a:cubicBezTo>
                  <a:pt x="378" y="123"/>
                  <a:pt x="378" y="123"/>
                  <a:pt x="378" y="123"/>
                </a:cubicBezTo>
                <a:cubicBezTo>
                  <a:pt x="245" y="130"/>
                  <a:pt x="138" y="187"/>
                  <a:pt x="75" y="287"/>
                </a:cubicBezTo>
                <a:cubicBezTo>
                  <a:pt x="2" y="400"/>
                  <a:pt x="0" y="550"/>
                  <a:pt x="68" y="697"/>
                </a:cubicBezTo>
                <a:cubicBezTo>
                  <a:pt x="120" y="808"/>
                  <a:pt x="222" y="902"/>
                  <a:pt x="372" y="975"/>
                </a:cubicBezTo>
                <a:cubicBezTo>
                  <a:pt x="483" y="1029"/>
                  <a:pt x="581" y="1051"/>
                  <a:pt x="592" y="1054"/>
                </a:cubicBezTo>
                <a:cubicBezTo>
                  <a:pt x="617" y="1059"/>
                  <a:pt x="617" y="1059"/>
                  <a:pt x="617" y="1059"/>
                </a:cubicBezTo>
                <a:cubicBezTo>
                  <a:pt x="670" y="1128"/>
                  <a:pt x="730" y="1182"/>
                  <a:pt x="795" y="1220"/>
                </a:cubicBezTo>
                <a:cubicBezTo>
                  <a:pt x="858" y="1258"/>
                  <a:pt x="897" y="1327"/>
                  <a:pt x="897" y="1402"/>
                </a:cubicBezTo>
                <a:cubicBezTo>
                  <a:pt x="897" y="1490"/>
                  <a:pt x="897" y="1490"/>
                  <a:pt x="897" y="1490"/>
                </a:cubicBezTo>
                <a:cubicBezTo>
                  <a:pt x="721" y="1490"/>
                  <a:pt x="721" y="1490"/>
                  <a:pt x="721" y="1490"/>
                </a:cubicBezTo>
                <a:cubicBezTo>
                  <a:pt x="638" y="1490"/>
                  <a:pt x="571" y="1557"/>
                  <a:pt x="571" y="1640"/>
                </a:cubicBezTo>
                <a:cubicBezTo>
                  <a:pt x="571" y="1677"/>
                  <a:pt x="571" y="1677"/>
                  <a:pt x="571" y="1677"/>
                </a:cubicBezTo>
                <a:cubicBezTo>
                  <a:pt x="488" y="1677"/>
                  <a:pt x="488" y="1677"/>
                  <a:pt x="488" y="1677"/>
                </a:cubicBezTo>
                <a:cubicBezTo>
                  <a:pt x="471" y="1677"/>
                  <a:pt x="457" y="1691"/>
                  <a:pt x="457" y="1708"/>
                </a:cubicBezTo>
                <a:cubicBezTo>
                  <a:pt x="457" y="2017"/>
                  <a:pt x="457" y="2017"/>
                  <a:pt x="457" y="2017"/>
                </a:cubicBezTo>
                <a:cubicBezTo>
                  <a:pt x="457" y="2034"/>
                  <a:pt x="471" y="2048"/>
                  <a:pt x="488" y="2048"/>
                </a:cubicBezTo>
                <a:cubicBezTo>
                  <a:pt x="681" y="2048"/>
                  <a:pt x="681" y="2048"/>
                  <a:pt x="681" y="2048"/>
                </a:cubicBezTo>
                <a:cubicBezTo>
                  <a:pt x="824" y="2048"/>
                  <a:pt x="824" y="2048"/>
                  <a:pt x="824" y="2048"/>
                </a:cubicBezTo>
                <a:cubicBezTo>
                  <a:pt x="1538" y="2048"/>
                  <a:pt x="1538" y="2048"/>
                  <a:pt x="1538" y="2048"/>
                </a:cubicBezTo>
                <a:cubicBezTo>
                  <a:pt x="1555" y="2048"/>
                  <a:pt x="1569" y="2034"/>
                  <a:pt x="1569" y="2017"/>
                </a:cubicBezTo>
                <a:cubicBezTo>
                  <a:pt x="1569" y="1708"/>
                  <a:pt x="1569" y="1708"/>
                  <a:pt x="1569" y="1708"/>
                </a:cubicBezTo>
                <a:cubicBezTo>
                  <a:pt x="1569" y="1691"/>
                  <a:pt x="1555" y="1677"/>
                  <a:pt x="1538" y="1677"/>
                </a:cubicBezTo>
                <a:cubicBezTo>
                  <a:pt x="1455" y="1677"/>
                  <a:pt x="1455" y="1677"/>
                  <a:pt x="1455" y="1677"/>
                </a:cubicBezTo>
                <a:cubicBezTo>
                  <a:pt x="1455" y="1640"/>
                  <a:pt x="1455" y="1640"/>
                  <a:pt x="1455" y="1640"/>
                </a:cubicBezTo>
                <a:cubicBezTo>
                  <a:pt x="1455" y="1557"/>
                  <a:pt x="1388" y="1490"/>
                  <a:pt x="1305" y="1490"/>
                </a:cubicBezTo>
                <a:cubicBezTo>
                  <a:pt x="1129" y="1490"/>
                  <a:pt x="1129" y="1490"/>
                  <a:pt x="1129" y="1490"/>
                </a:cubicBezTo>
                <a:cubicBezTo>
                  <a:pt x="1129" y="1402"/>
                  <a:pt x="1129" y="1402"/>
                  <a:pt x="1129" y="1402"/>
                </a:cubicBezTo>
                <a:cubicBezTo>
                  <a:pt x="1129" y="1327"/>
                  <a:pt x="1168" y="1258"/>
                  <a:pt x="1231" y="1220"/>
                </a:cubicBezTo>
                <a:cubicBezTo>
                  <a:pt x="1296" y="1182"/>
                  <a:pt x="1356" y="1128"/>
                  <a:pt x="1409" y="1059"/>
                </a:cubicBezTo>
                <a:cubicBezTo>
                  <a:pt x="1434" y="1054"/>
                  <a:pt x="1434" y="1054"/>
                  <a:pt x="1434" y="1054"/>
                </a:cubicBezTo>
                <a:cubicBezTo>
                  <a:pt x="1445" y="1051"/>
                  <a:pt x="1543" y="1029"/>
                  <a:pt x="1654" y="974"/>
                </a:cubicBezTo>
                <a:cubicBezTo>
                  <a:pt x="1804" y="902"/>
                  <a:pt x="1906" y="808"/>
                  <a:pt x="1958" y="697"/>
                </a:cubicBezTo>
                <a:cubicBezTo>
                  <a:pt x="2026" y="550"/>
                  <a:pt x="2024" y="400"/>
                  <a:pt x="1951" y="287"/>
                </a:cubicBezTo>
                <a:cubicBezTo>
                  <a:pt x="1888" y="187"/>
                  <a:pt x="1781" y="130"/>
                  <a:pt x="1648" y="123"/>
                </a:cubicBezTo>
                <a:cubicBezTo>
                  <a:pt x="1648" y="31"/>
                  <a:pt x="1648" y="31"/>
                  <a:pt x="1648" y="31"/>
                </a:cubicBezTo>
                <a:cubicBezTo>
                  <a:pt x="1648" y="14"/>
                  <a:pt x="1634" y="0"/>
                  <a:pt x="1617" y="0"/>
                </a:cubicBezTo>
                <a:cubicBezTo>
                  <a:pt x="1398" y="0"/>
                  <a:pt x="1398" y="0"/>
                  <a:pt x="1398" y="0"/>
                </a:cubicBezTo>
                <a:lnTo>
                  <a:pt x="1255" y="0"/>
                </a:lnTo>
                <a:close/>
                <a:moveTo>
                  <a:pt x="1398" y="61"/>
                </a:moveTo>
                <a:cubicBezTo>
                  <a:pt x="1587" y="61"/>
                  <a:pt x="1587" y="61"/>
                  <a:pt x="1587" y="61"/>
                </a:cubicBezTo>
                <a:cubicBezTo>
                  <a:pt x="1587" y="255"/>
                  <a:pt x="1587" y="255"/>
                  <a:pt x="1587" y="255"/>
                </a:cubicBezTo>
                <a:cubicBezTo>
                  <a:pt x="1587" y="665"/>
                  <a:pt x="1431" y="1032"/>
                  <a:pt x="1200" y="1168"/>
                </a:cubicBezTo>
                <a:cubicBezTo>
                  <a:pt x="1118" y="1216"/>
                  <a:pt x="1068" y="1306"/>
                  <a:pt x="1068" y="1402"/>
                </a:cubicBezTo>
                <a:cubicBezTo>
                  <a:pt x="1068" y="1490"/>
                  <a:pt x="1068" y="1490"/>
                  <a:pt x="1068" y="1490"/>
                </a:cubicBezTo>
                <a:cubicBezTo>
                  <a:pt x="958" y="1490"/>
                  <a:pt x="958" y="1490"/>
                  <a:pt x="958" y="1490"/>
                </a:cubicBezTo>
                <a:cubicBezTo>
                  <a:pt x="958" y="1402"/>
                  <a:pt x="958" y="1402"/>
                  <a:pt x="958" y="1402"/>
                </a:cubicBezTo>
                <a:cubicBezTo>
                  <a:pt x="958" y="1306"/>
                  <a:pt x="908" y="1216"/>
                  <a:pt x="826" y="1168"/>
                </a:cubicBezTo>
                <a:cubicBezTo>
                  <a:pt x="595" y="1032"/>
                  <a:pt x="439" y="665"/>
                  <a:pt x="439" y="255"/>
                </a:cubicBezTo>
                <a:cubicBezTo>
                  <a:pt x="439" y="61"/>
                  <a:pt x="439" y="61"/>
                  <a:pt x="439" y="61"/>
                </a:cubicBezTo>
                <a:cubicBezTo>
                  <a:pt x="1255" y="61"/>
                  <a:pt x="1255" y="61"/>
                  <a:pt x="1255" y="61"/>
                </a:cubicBezTo>
                <a:lnTo>
                  <a:pt x="1398" y="61"/>
                </a:lnTo>
                <a:close/>
                <a:moveTo>
                  <a:pt x="484" y="825"/>
                </a:moveTo>
                <a:cubicBezTo>
                  <a:pt x="476" y="821"/>
                  <a:pt x="468" y="817"/>
                  <a:pt x="460" y="814"/>
                </a:cubicBezTo>
                <a:cubicBezTo>
                  <a:pt x="381" y="776"/>
                  <a:pt x="277" y="712"/>
                  <a:pt x="234" y="619"/>
                </a:cubicBezTo>
                <a:cubicBezTo>
                  <a:pt x="193" y="530"/>
                  <a:pt x="191" y="445"/>
                  <a:pt x="229" y="385"/>
                </a:cubicBezTo>
                <a:cubicBezTo>
                  <a:pt x="258" y="340"/>
                  <a:pt x="311" y="312"/>
                  <a:pt x="379" y="307"/>
                </a:cubicBezTo>
                <a:cubicBezTo>
                  <a:pt x="385" y="493"/>
                  <a:pt x="421" y="670"/>
                  <a:pt x="484" y="825"/>
                </a:cubicBezTo>
                <a:close/>
                <a:moveTo>
                  <a:pt x="398" y="920"/>
                </a:moveTo>
                <a:cubicBezTo>
                  <a:pt x="304" y="874"/>
                  <a:pt x="180" y="794"/>
                  <a:pt x="123" y="671"/>
                </a:cubicBezTo>
                <a:cubicBezTo>
                  <a:pt x="64" y="543"/>
                  <a:pt x="65" y="415"/>
                  <a:pt x="126" y="319"/>
                </a:cubicBezTo>
                <a:cubicBezTo>
                  <a:pt x="178" y="238"/>
                  <a:pt x="267" y="191"/>
                  <a:pt x="378" y="184"/>
                </a:cubicBezTo>
                <a:cubicBezTo>
                  <a:pt x="378" y="246"/>
                  <a:pt x="378" y="246"/>
                  <a:pt x="378" y="246"/>
                </a:cubicBezTo>
                <a:cubicBezTo>
                  <a:pt x="289" y="252"/>
                  <a:pt x="218" y="289"/>
                  <a:pt x="178" y="352"/>
                </a:cubicBezTo>
                <a:cubicBezTo>
                  <a:pt x="128" y="430"/>
                  <a:pt x="128" y="537"/>
                  <a:pt x="179" y="645"/>
                </a:cubicBezTo>
                <a:cubicBezTo>
                  <a:pt x="230" y="755"/>
                  <a:pt x="346" y="827"/>
                  <a:pt x="434" y="869"/>
                </a:cubicBezTo>
                <a:cubicBezTo>
                  <a:pt x="461" y="882"/>
                  <a:pt x="490" y="894"/>
                  <a:pt x="521" y="905"/>
                </a:cubicBezTo>
                <a:cubicBezTo>
                  <a:pt x="534" y="932"/>
                  <a:pt x="549" y="958"/>
                  <a:pt x="564" y="983"/>
                </a:cubicBezTo>
                <a:cubicBezTo>
                  <a:pt x="526" y="972"/>
                  <a:pt x="464" y="952"/>
                  <a:pt x="398" y="920"/>
                </a:cubicBezTo>
                <a:close/>
                <a:moveTo>
                  <a:pt x="1394" y="1640"/>
                </a:moveTo>
                <a:cubicBezTo>
                  <a:pt x="1394" y="1677"/>
                  <a:pt x="1394" y="1677"/>
                  <a:pt x="1394" y="1677"/>
                </a:cubicBezTo>
                <a:cubicBezTo>
                  <a:pt x="1156" y="1677"/>
                  <a:pt x="1156" y="1677"/>
                  <a:pt x="1156" y="1677"/>
                </a:cubicBezTo>
                <a:cubicBezTo>
                  <a:pt x="870" y="1677"/>
                  <a:pt x="870" y="1677"/>
                  <a:pt x="870" y="1677"/>
                </a:cubicBezTo>
                <a:cubicBezTo>
                  <a:pt x="632" y="1677"/>
                  <a:pt x="632" y="1677"/>
                  <a:pt x="632" y="1677"/>
                </a:cubicBezTo>
                <a:cubicBezTo>
                  <a:pt x="632" y="1640"/>
                  <a:pt x="632" y="1640"/>
                  <a:pt x="632" y="1640"/>
                </a:cubicBezTo>
                <a:cubicBezTo>
                  <a:pt x="632" y="1591"/>
                  <a:pt x="672" y="1551"/>
                  <a:pt x="721" y="1551"/>
                </a:cubicBezTo>
                <a:cubicBezTo>
                  <a:pt x="928" y="1551"/>
                  <a:pt x="928" y="1551"/>
                  <a:pt x="928" y="1551"/>
                </a:cubicBezTo>
                <a:cubicBezTo>
                  <a:pt x="1098" y="1551"/>
                  <a:pt x="1098" y="1551"/>
                  <a:pt x="1098" y="1551"/>
                </a:cubicBezTo>
                <a:cubicBezTo>
                  <a:pt x="1305" y="1551"/>
                  <a:pt x="1305" y="1551"/>
                  <a:pt x="1305" y="1551"/>
                </a:cubicBezTo>
                <a:cubicBezTo>
                  <a:pt x="1354" y="1551"/>
                  <a:pt x="1394" y="1591"/>
                  <a:pt x="1394" y="1640"/>
                </a:cubicBezTo>
                <a:close/>
                <a:moveTo>
                  <a:pt x="1647" y="307"/>
                </a:moveTo>
                <a:cubicBezTo>
                  <a:pt x="1715" y="312"/>
                  <a:pt x="1768" y="340"/>
                  <a:pt x="1797" y="385"/>
                </a:cubicBezTo>
                <a:cubicBezTo>
                  <a:pt x="1835" y="445"/>
                  <a:pt x="1833" y="530"/>
                  <a:pt x="1792" y="619"/>
                </a:cubicBezTo>
                <a:cubicBezTo>
                  <a:pt x="1749" y="712"/>
                  <a:pt x="1645" y="776"/>
                  <a:pt x="1566" y="814"/>
                </a:cubicBezTo>
                <a:cubicBezTo>
                  <a:pt x="1558" y="817"/>
                  <a:pt x="1550" y="821"/>
                  <a:pt x="1542" y="825"/>
                </a:cubicBezTo>
                <a:cubicBezTo>
                  <a:pt x="1605" y="670"/>
                  <a:pt x="1641" y="493"/>
                  <a:pt x="1647" y="307"/>
                </a:cubicBezTo>
                <a:close/>
                <a:moveTo>
                  <a:pt x="1903" y="671"/>
                </a:moveTo>
                <a:cubicBezTo>
                  <a:pt x="1846" y="794"/>
                  <a:pt x="1722" y="874"/>
                  <a:pt x="1628" y="920"/>
                </a:cubicBezTo>
                <a:cubicBezTo>
                  <a:pt x="1562" y="952"/>
                  <a:pt x="1500" y="972"/>
                  <a:pt x="1462" y="983"/>
                </a:cubicBezTo>
                <a:cubicBezTo>
                  <a:pt x="1477" y="958"/>
                  <a:pt x="1492" y="932"/>
                  <a:pt x="1505" y="905"/>
                </a:cubicBezTo>
                <a:cubicBezTo>
                  <a:pt x="1535" y="894"/>
                  <a:pt x="1565" y="882"/>
                  <a:pt x="1592" y="869"/>
                </a:cubicBezTo>
                <a:cubicBezTo>
                  <a:pt x="1680" y="827"/>
                  <a:pt x="1796" y="755"/>
                  <a:pt x="1847" y="645"/>
                </a:cubicBezTo>
                <a:cubicBezTo>
                  <a:pt x="1898" y="537"/>
                  <a:pt x="1898" y="430"/>
                  <a:pt x="1848" y="352"/>
                </a:cubicBezTo>
                <a:cubicBezTo>
                  <a:pt x="1808" y="289"/>
                  <a:pt x="1737" y="252"/>
                  <a:pt x="1648" y="246"/>
                </a:cubicBezTo>
                <a:cubicBezTo>
                  <a:pt x="1648" y="184"/>
                  <a:pt x="1648" y="184"/>
                  <a:pt x="1648" y="184"/>
                </a:cubicBezTo>
                <a:cubicBezTo>
                  <a:pt x="1759" y="191"/>
                  <a:pt x="1848" y="238"/>
                  <a:pt x="1900" y="319"/>
                </a:cubicBezTo>
                <a:cubicBezTo>
                  <a:pt x="1961" y="415"/>
                  <a:pt x="1962" y="543"/>
                  <a:pt x="1903" y="6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0FEB6A-CAA1-4933-9C3E-3510B2E4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53" name="Picture 3" descr="image0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1BD3811-B8B9-43B9-B5F0-33CA563B1CCF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46474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00857AFC-6475-4456-A600-96FCB66E9284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endParaRPr lang="en-GB" sz="1600" dirty="0">
              <a:latin typeface="Lucida Sans Techem" panose="020B0602040502020204" pitchFamily="34" charset="0"/>
              <a:ea typeface="+mj-ea"/>
              <a:sym typeface="Lucida Sans Techem" panose="020B06020405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06C617-D3D1-436E-875A-988E5AB834B8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en-GB" dirty="0"/>
              <a:t>I</a:t>
            </a:r>
            <a:r>
              <a:rPr lang="tr-TR" dirty="0" err="1"/>
              <a:t>lgilenirmisiniz</a:t>
            </a:r>
            <a:r>
              <a:rPr lang="en-GB" dirty="0"/>
              <a:t>?</a:t>
            </a:r>
            <a:br>
              <a:rPr lang="en-GB" dirty="0"/>
            </a:br>
            <a:r>
              <a:rPr lang="tr-TR" dirty="0"/>
              <a:t>Bir teklif isteği</a:t>
            </a:r>
            <a:r>
              <a:rPr lang="en-GB" dirty="0"/>
              <a:t>!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A7FC08C-1E0F-46F0-87F1-5B7131750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GB" dirty="0"/>
              <a:t>Presentation title, author, location, date (DD.MM.YYYY)</a:t>
            </a: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A27FE04B-B25C-4B36-B498-A67E314108C6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 bwMode="gray">
          <a:prstGeom prst="rect">
            <a:avLst/>
          </a:prstGeom>
        </p:spPr>
        <p:txBody>
          <a:bodyPr/>
          <a:lstStyle/>
          <a:p>
            <a:pPr defTabSz="288000">
              <a:lnSpc>
                <a:spcPct val="100000"/>
              </a:lnSpc>
              <a:tabLst>
                <a:tab pos="288000" algn="l"/>
              </a:tabLst>
            </a:pPr>
            <a:r>
              <a:rPr lang="en-GB" dirty="0">
                <a:solidFill>
                  <a:srgbClr val="E20613"/>
                </a:solidFill>
              </a:rPr>
              <a:t>04	</a:t>
            </a:r>
            <a:r>
              <a:rPr lang="tr-TR" dirty="0"/>
              <a:t>İletişim</a:t>
            </a:r>
            <a:endParaRPr lang="en-GB" dirty="0">
              <a:solidFill>
                <a:srgbClr val="E20613"/>
              </a:solidFill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CF1B459-872A-46F2-938C-1B18CCF7C0D1}"/>
              </a:ext>
            </a:extLst>
          </p:cNvPr>
          <p:cNvGrpSpPr/>
          <p:nvPr>
            <p:custDataLst>
              <p:tags r:id="rId7"/>
            </p:custDataLst>
          </p:nvPr>
        </p:nvGrpSpPr>
        <p:grpSpPr bwMode="gray">
          <a:xfrm>
            <a:off x="467841" y="3112107"/>
            <a:ext cx="287735" cy="287735"/>
            <a:chOff x="467841" y="3371576"/>
            <a:chExt cx="432742" cy="432742"/>
          </a:xfrm>
        </p:grpSpPr>
        <p:sp>
          <p:nvSpPr>
            <p:cNvPr id="13" name="Rechteck: abgerundete Ecken 27">
              <a:extLst>
                <a:ext uri="{FF2B5EF4-FFF2-40B4-BE49-F238E27FC236}">
                  <a16:creationId xmlns:a16="http://schemas.microsoft.com/office/drawing/2014/main" id="{608A3063-1187-4B04-BDBC-251DDC9C523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gray">
            <a:xfrm>
              <a:off x="467841" y="3371576"/>
              <a:ext cx="432742" cy="432742"/>
            </a:xfrm>
            <a:prstGeom prst="roundRect">
              <a:avLst>
                <a:gd name="adj" fmla="val 11024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13921008-014A-4A15-B681-2A9A1E57DA39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557312" y="3496840"/>
              <a:ext cx="253800" cy="182216"/>
              <a:chOff x="2762" y="1535"/>
              <a:chExt cx="234" cy="168"/>
            </a:xfrm>
            <a:solidFill>
              <a:schemeClr val="bg1"/>
            </a:solidFill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421519A5-4827-455D-81C5-BB0080F28BF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903" y="1615"/>
                <a:ext cx="52" cy="48"/>
              </a:xfrm>
              <a:custGeom>
                <a:avLst/>
                <a:gdLst>
                  <a:gd name="T0" fmla="*/ 20 w 22"/>
                  <a:gd name="T1" fmla="*/ 20 h 20"/>
                  <a:gd name="T2" fmla="*/ 19 w 22"/>
                  <a:gd name="T3" fmla="*/ 20 h 20"/>
                  <a:gd name="T4" fmla="*/ 1 w 22"/>
                  <a:gd name="T5" fmla="*/ 3 h 20"/>
                  <a:gd name="T6" fmla="*/ 1 w 22"/>
                  <a:gd name="T7" fmla="*/ 1 h 20"/>
                  <a:gd name="T8" fmla="*/ 3 w 22"/>
                  <a:gd name="T9" fmla="*/ 0 h 20"/>
                  <a:gd name="T10" fmla="*/ 21 w 22"/>
                  <a:gd name="T11" fmla="*/ 18 h 20"/>
                  <a:gd name="T12" fmla="*/ 22 w 22"/>
                  <a:gd name="T13" fmla="*/ 20 h 20"/>
                  <a:gd name="T14" fmla="*/ 20 w 22"/>
                  <a:gd name="T15" fmla="*/ 20 h 20"/>
                  <a:gd name="T16" fmla="*/ 20 w 22"/>
                  <a:gd name="T17" fmla="*/ 20 h 20"/>
                  <a:gd name="T18" fmla="*/ 20 w 22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0">
                    <a:moveTo>
                      <a:pt x="20" y="20"/>
                    </a:moveTo>
                    <a:cubicBezTo>
                      <a:pt x="20" y="20"/>
                      <a:pt x="20" y="20"/>
                      <a:pt x="19" y="2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9"/>
                      <a:pt x="22" y="20"/>
                    </a:cubicBezTo>
                    <a:cubicBezTo>
                      <a:pt x="21" y="20"/>
                      <a:pt x="21" y="20"/>
                      <a:pt x="20" y="20"/>
                    </a:cubicBezTo>
                    <a:close/>
                    <a:moveTo>
                      <a:pt x="20" y="20"/>
                    </a:moveTo>
                    <a:cubicBezTo>
                      <a:pt x="20" y="20"/>
                      <a:pt x="20" y="20"/>
                      <a:pt x="20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Freeform 21">
                <a:extLst>
                  <a:ext uri="{FF2B5EF4-FFF2-40B4-BE49-F238E27FC236}">
                    <a16:creationId xmlns:a16="http://schemas.microsoft.com/office/drawing/2014/main" id="{32782BBE-AB67-4754-ABFC-9A72FB53E7A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802" y="1615"/>
                <a:ext cx="52" cy="48"/>
              </a:xfrm>
              <a:custGeom>
                <a:avLst/>
                <a:gdLst>
                  <a:gd name="T0" fmla="*/ 2 w 22"/>
                  <a:gd name="T1" fmla="*/ 20 h 20"/>
                  <a:gd name="T2" fmla="*/ 1 w 22"/>
                  <a:gd name="T3" fmla="*/ 20 h 20"/>
                  <a:gd name="T4" fmla="*/ 1 w 22"/>
                  <a:gd name="T5" fmla="*/ 18 h 20"/>
                  <a:gd name="T6" fmla="*/ 19 w 22"/>
                  <a:gd name="T7" fmla="*/ 0 h 20"/>
                  <a:gd name="T8" fmla="*/ 21 w 22"/>
                  <a:gd name="T9" fmla="*/ 1 h 20"/>
                  <a:gd name="T10" fmla="*/ 21 w 22"/>
                  <a:gd name="T11" fmla="*/ 3 h 20"/>
                  <a:gd name="T12" fmla="*/ 3 w 22"/>
                  <a:gd name="T13" fmla="*/ 20 h 20"/>
                  <a:gd name="T14" fmla="*/ 2 w 22"/>
                  <a:gd name="T15" fmla="*/ 20 h 20"/>
                  <a:gd name="T16" fmla="*/ 2 w 22"/>
                  <a:gd name="T17" fmla="*/ 20 h 20"/>
                  <a:gd name="T18" fmla="*/ 2 w 22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0">
                    <a:moveTo>
                      <a:pt x="2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0" y="19"/>
                      <a:pt x="0" y="18"/>
                      <a:pt x="1" y="1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1"/>
                    </a:cubicBezTo>
                    <a:cubicBezTo>
                      <a:pt x="22" y="1"/>
                      <a:pt x="22" y="2"/>
                      <a:pt x="21" y="3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2" y="20"/>
                      <a:pt x="2" y="20"/>
                    </a:cubicBezTo>
                    <a:close/>
                    <a:moveTo>
                      <a:pt x="2" y="20"/>
                    </a:moveTo>
                    <a:cubicBezTo>
                      <a:pt x="2" y="20"/>
                      <a:pt x="2" y="20"/>
                      <a:pt x="2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A9E87ADD-B38D-4E46-B823-2A010157B36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762" y="1535"/>
                <a:ext cx="234" cy="168"/>
              </a:xfrm>
              <a:custGeom>
                <a:avLst/>
                <a:gdLst>
                  <a:gd name="T0" fmla="*/ 91 w 99"/>
                  <a:gd name="T1" fmla="*/ 71 h 71"/>
                  <a:gd name="T2" fmla="*/ 8 w 99"/>
                  <a:gd name="T3" fmla="*/ 71 h 71"/>
                  <a:gd name="T4" fmla="*/ 0 w 99"/>
                  <a:gd name="T5" fmla="*/ 63 h 71"/>
                  <a:gd name="T6" fmla="*/ 0 w 99"/>
                  <a:gd name="T7" fmla="*/ 8 h 71"/>
                  <a:gd name="T8" fmla="*/ 8 w 99"/>
                  <a:gd name="T9" fmla="*/ 0 h 71"/>
                  <a:gd name="T10" fmla="*/ 91 w 99"/>
                  <a:gd name="T11" fmla="*/ 0 h 71"/>
                  <a:gd name="T12" fmla="*/ 99 w 99"/>
                  <a:gd name="T13" fmla="*/ 8 h 71"/>
                  <a:gd name="T14" fmla="*/ 99 w 99"/>
                  <a:gd name="T15" fmla="*/ 63 h 71"/>
                  <a:gd name="T16" fmla="*/ 91 w 99"/>
                  <a:gd name="T17" fmla="*/ 71 h 71"/>
                  <a:gd name="T18" fmla="*/ 8 w 99"/>
                  <a:gd name="T19" fmla="*/ 3 h 71"/>
                  <a:gd name="T20" fmla="*/ 3 w 99"/>
                  <a:gd name="T21" fmla="*/ 8 h 71"/>
                  <a:gd name="T22" fmla="*/ 3 w 99"/>
                  <a:gd name="T23" fmla="*/ 63 h 71"/>
                  <a:gd name="T24" fmla="*/ 8 w 99"/>
                  <a:gd name="T25" fmla="*/ 67 h 71"/>
                  <a:gd name="T26" fmla="*/ 91 w 99"/>
                  <a:gd name="T27" fmla="*/ 67 h 71"/>
                  <a:gd name="T28" fmla="*/ 96 w 99"/>
                  <a:gd name="T29" fmla="*/ 63 h 71"/>
                  <a:gd name="T30" fmla="*/ 96 w 99"/>
                  <a:gd name="T31" fmla="*/ 8 h 71"/>
                  <a:gd name="T32" fmla="*/ 91 w 99"/>
                  <a:gd name="T33" fmla="*/ 3 h 71"/>
                  <a:gd name="T34" fmla="*/ 8 w 99"/>
                  <a:gd name="T35" fmla="*/ 3 h 71"/>
                  <a:gd name="T36" fmla="*/ 8 w 99"/>
                  <a:gd name="T37" fmla="*/ 3 h 71"/>
                  <a:gd name="T38" fmla="*/ 8 w 99"/>
                  <a:gd name="T3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" h="71">
                    <a:moveTo>
                      <a:pt x="91" y="71"/>
                    </a:moveTo>
                    <a:cubicBezTo>
                      <a:pt x="8" y="71"/>
                      <a:pt x="8" y="71"/>
                      <a:pt x="8" y="71"/>
                    </a:cubicBezTo>
                    <a:cubicBezTo>
                      <a:pt x="4" y="71"/>
                      <a:pt x="0" y="67"/>
                      <a:pt x="0" y="6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6" y="0"/>
                      <a:pt x="99" y="4"/>
                      <a:pt x="99" y="8"/>
                    </a:cubicBezTo>
                    <a:cubicBezTo>
                      <a:pt x="99" y="63"/>
                      <a:pt x="99" y="63"/>
                      <a:pt x="99" y="63"/>
                    </a:cubicBezTo>
                    <a:cubicBezTo>
                      <a:pt x="99" y="67"/>
                      <a:pt x="96" y="71"/>
                      <a:pt x="91" y="71"/>
                    </a:cubicBezTo>
                    <a:close/>
                    <a:moveTo>
                      <a:pt x="8" y="3"/>
                    </a:moveTo>
                    <a:cubicBezTo>
                      <a:pt x="5" y="3"/>
                      <a:pt x="3" y="5"/>
                      <a:pt x="3" y="8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5"/>
                      <a:pt x="5" y="67"/>
                      <a:pt x="8" y="67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94" y="67"/>
                      <a:pt x="96" y="65"/>
                      <a:pt x="96" y="6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5"/>
                      <a:pt x="94" y="3"/>
                      <a:pt x="91" y="3"/>
                    </a:cubicBezTo>
                    <a:lnTo>
                      <a:pt x="8" y="3"/>
                    </a:lnTo>
                    <a:close/>
                    <a:moveTo>
                      <a:pt x="8" y="3"/>
                    </a:moveTo>
                    <a:cubicBezTo>
                      <a:pt x="8" y="3"/>
                      <a:pt x="8" y="3"/>
                      <a:pt x="8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Freeform 23">
                <a:extLst>
                  <a:ext uri="{FF2B5EF4-FFF2-40B4-BE49-F238E27FC236}">
                    <a16:creationId xmlns:a16="http://schemas.microsoft.com/office/drawing/2014/main" id="{99C7CFF3-9CAB-45BF-B7AC-C3CC59C5FB9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766" y="1540"/>
                <a:ext cx="225" cy="97"/>
              </a:xfrm>
              <a:custGeom>
                <a:avLst/>
                <a:gdLst>
                  <a:gd name="T0" fmla="*/ 48 w 95"/>
                  <a:gd name="T1" fmla="*/ 41 h 41"/>
                  <a:gd name="T2" fmla="*/ 42 w 95"/>
                  <a:gd name="T3" fmla="*/ 39 h 41"/>
                  <a:gd name="T4" fmla="*/ 1 w 95"/>
                  <a:gd name="T5" fmla="*/ 3 h 41"/>
                  <a:gd name="T6" fmla="*/ 1 w 95"/>
                  <a:gd name="T7" fmla="*/ 1 h 41"/>
                  <a:gd name="T8" fmla="*/ 3 w 95"/>
                  <a:gd name="T9" fmla="*/ 1 h 41"/>
                  <a:gd name="T10" fmla="*/ 44 w 95"/>
                  <a:gd name="T11" fmla="*/ 37 h 41"/>
                  <a:gd name="T12" fmla="*/ 51 w 95"/>
                  <a:gd name="T13" fmla="*/ 37 h 41"/>
                  <a:gd name="T14" fmla="*/ 92 w 95"/>
                  <a:gd name="T15" fmla="*/ 1 h 41"/>
                  <a:gd name="T16" fmla="*/ 95 w 95"/>
                  <a:gd name="T17" fmla="*/ 1 h 41"/>
                  <a:gd name="T18" fmla="*/ 95 w 95"/>
                  <a:gd name="T19" fmla="*/ 3 h 41"/>
                  <a:gd name="T20" fmla="*/ 54 w 95"/>
                  <a:gd name="T21" fmla="*/ 39 h 41"/>
                  <a:gd name="T22" fmla="*/ 48 w 95"/>
                  <a:gd name="T23" fmla="*/ 41 h 41"/>
                  <a:gd name="T24" fmla="*/ 48 w 95"/>
                  <a:gd name="T25" fmla="*/ 41 h 41"/>
                  <a:gd name="T26" fmla="*/ 48 w 95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5" h="41">
                    <a:moveTo>
                      <a:pt x="48" y="41"/>
                    </a:moveTo>
                    <a:cubicBezTo>
                      <a:pt x="45" y="41"/>
                      <a:pt x="43" y="41"/>
                      <a:pt x="42" y="39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6" y="39"/>
                      <a:pt x="49" y="39"/>
                      <a:pt x="51" y="37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3" y="0"/>
                      <a:pt x="94" y="0"/>
                      <a:pt x="95" y="1"/>
                    </a:cubicBezTo>
                    <a:cubicBezTo>
                      <a:pt x="95" y="2"/>
                      <a:pt x="95" y="3"/>
                      <a:pt x="95" y="3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2" y="41"/>
                      <a:pt x="50" y="41"/>
                      <a:pt x="48" y="41"/>
                    </a:cubicBezTo>
                    <a:close/>
                    <a:moveTo>
                      <a:pt x="48" y="41"/>
                    </a:moveTo>
                    <a:cubicBezTo>
                      <a:pt x="48" y="41"/>
                      <a:pt x="48" y="41"/>
                      <a:pt x="48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3AD60D2B-ED2B-47F6-B5C1-51604F76DB8D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755698" y="2648720"/>
            <a:ext cx="2232126" cy="432742"/>
          </a:xfrm>
          <a:prstGeom prst="rect">
            <a:avLst/>
          </a:prstGeom>
        </p:spPr>
        <p:txBody>
          <a:bodyPr vert="horz" lIns="108000" tIns="0" rIns="0" bIns="61200" rtlCol="0" anchor="b" anchorCtr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Aft>
                <a:spcPct val="50000"/>
              </a:spcAft>
              <a:buClr>
                <a:srgbClr val="FF0000"/>
              </a:buClr>
            </a:pPr>
            <a:r>
              <a:rPr lang="en-GB" sz="1000" b="1" dirty="0"/>
              <a:t>Phone</a:t>
            </a:r>
            <a:br>
              <a:rPr lang="en-GB" sz="1000" b="1" dirty="0"/>
            </a:br>
            <a:r>
              <a:rPr lang="en-GB" sz="1000" dirty="0"/>
              <a:t>0</a:t>
            </a:r>
            <a:r>
              <a:rPr lang="tr-TR" sz="1000" dirty="0"/>
              <a:t>212 447 07 47 /48</a:t>
            </a:r>
            <a:endParaRPr lang="en-GB" sz="1000" dirty="0"/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A1A38B76-F1D2-436A-9B35-079F25323EC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755698" y="3075112"/>
            <a:ext cx="2232126" cy="432742"/>
          </a:xfrm>
          <a:prstGeom prst="rect">
            <a:avLst/>
          </a:prstGeom>
        </p:spPr>
        <p:txBody>
          <a:bodyPr vert="horz" lIns="108000" tIns="0" rIns="0" bIns="61200" rtlCol="0" anchor="b" anchorCtr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Aft>
                <a:spcPct val="50000"/>
              </a:spcAft>
              <a:buClr>
                <a:srgbClr val="FF0000"/>
              </a:buClr>
            </a:pPr>
            <a:r>
              <a:rPr lang="en-GB" sz="1000" b="1" dirty="0"/>
              <a:t>Email</a:t>
            </a:r>
            <a:br>
              <a:rPr lang="en-GB" sz="1000" b="1" dirty="0"/>
            </a:br>
            <a:r>
              <a:rPr lang="tr-TR" sz="1000" dirty="0" err="1"/>
              <a:t>info</a:t>
            </a:r>
            <a:r>
              <a:rPr lang="en-GB" sz="1000" dirty="0"/>
              <a:t>@t</a:t>
            </a:r>
            <a:r>
              <a:rPr lang="tr-TR" sz="1000" dirty="0" err="1"/>
              <a:t>echem</a:t>
            </a:r>
            <a:r>
              <a:rPr lang="en-GB" sz="1000" dirty="0"/>
              <a:t>.</a:t>
            </a:r>
            <a:r>
              <a:rPr lang="tr-TR" sz="1000" dirty="0"/>
              <a:t>com.tr</a:t>
            </a:r>
            <a:endParaRPr lang="en-GB" sz="1000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8385940-B103-4585-8C6B-240FCE4F192C}"/>
              </a:ext>
            </a:extLst>
          </p:cNvPr>
          <p:cNvGrpSpPr/>
          <p:nvPr/>
        </p:nvGrpSpPr>
        <p:grpSpPr bwMode="gray">
          <a:xfrm>
            <a:off x="467841" y="2685715"/>
            <a:ext cx="287735" cy="287735"/>
            <a:chOff x="467841" y="2362076"/>
            <a:chExt cx="432742" cy="432742"/>
          </a:xfrm>
        </p:grpSpPr>
        <p:sp>
          <p:nvSpPr>
            <p:cNvPr id="30" name="Rechteck: abgerundete Ecken 27">
              <a:extLst>
                <a:ext uri="{FF2B5EF4-FFF2-40B4-BE49-F238E27FC236}">
                  <a16:creationId xmlns:a16="http://schemas.microsoft.com/office/drawing/2014/main" id="{84B0050F-5D77-492B-852F-96104519FFE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gray">
            <a:xfrm>
              <a:off x="467841" y="2362076"/>
              <a:ext cx="432742" cy="432742"/>
            </a:xfrm>
            <a:prstGeom prst="roundRect">
              <a:avLst>
                <a:gd name="adj" fmla="val 11024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63D2903-4909-4210-8B42-B12F2D445514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gray">
            <a:xfrm>
              <a:off x="567394" y="2462658"/>
              <a:ext cx="233638" cy="231578"/>
            </a:xfrm>
            <a:custGeom>
              <a:avLst/>
              <a:gdLst>
                <a:gd name="T0" fmla="*/ 77 w 96"/>
                <a:gd name="T1" fmla="*/ 95 h 95"/>
                <a:gd name="T2" fmla="*/ 63 w 96"/>
                <a:gd name="T3" fmla="*/ 92 h 95"/>
                <a:gd name="T4" fmla="*/ 28 w 96"/>
                <a:gd name="T5" fmla="*/ 68 h 95"/>
                <a:gd name="T6" fmla="*/ 4 w 96"/>
                <a:gd name="T7" fmla="*/ 33 h 95"/>
                <a:gd name="T8" fmla="*/ 4 w 96"/>
                <a:gd name="T9" fmla="*/ 9 h 95"/>
                <a:gd name="T10" fmla="*/ 6 w 96"/>
                <a:gd name="T11" fmla="*/ 8 h 95"/>
                <a:gd name="T12" fmla="*/ 19 w 96"/>
                <a:gd name="T13" fmla="*/ 0 h 95"/>
                <a:gd name="T14" fmla="*/ 30 w 96"/>
                <a:gd name="T15" fmla="*/ 7 h 95"/>
                <a:gd name="T16" fmla="*/ 30 w 96"/>
                <a:gd name="T17" fmla="*/ 31 h 95"/>
                <a:gd name="T18" fmla="*/ 29 w 96"/>
                <a:gd name="T19" fmla="*/ 32 h 95"/>
                <a:gd name="T20" fmla="*/ 43 w 96"/>
                <a:gd name="T21" fmla="*/ 53 h 95"/>
                <a:gd name="T22" fmla="*/ 56 w 96"/>
                <a:gd name="T23" fmla="*/ 65 h 95"/>
                <a:gd name="T24" fmla="*/ 64 w 96"/>
                <a:gd name="T25" fmla="*/ 67 h 95"/>
                <a:gd name="T26" fmla="*/ 65 w 96"/>
                <a:gd name="T27" fmla="*/ 66 h 95"/>
                <a:gd name="T28" fmla="*/ 89 w 96"/>
                <a:gd name="T29" fmla="*/ 66 h 95"/>
                <a:gd name="T30" fmla="*/ 96 w 96"/>
                <a:gd name="T31" fmla="*/ 77 h 95"/>
                <a:gd name="T32" fmla="*/ 88 w 96"/>
                <a:gd name="T33" fmla="*/ 90 h 95"/>
                <a:gd name="T34" fmla="*/ 86 w 96"/>
                <a:gd name="T35" fmla="*/ 92 h 95"/>
                <a:gd name="T36" fmla="*/ 77 w 96"/>
                <a:gd name="T37" fmla="*/ 95 h 95"/>
                <a:gd name="T38" fmla="*/ 18 w 96"/>
                <a:gd name="T39" fmla="*/ 3 h 95"/>
                <a:gd name="T40" fmla="*/ 8 w 96"/>
                <a:gd name="T41" fmla="*/ 10 h 95"/>
                <a:gd name="T42" fmla="*/ 6 w 96"/>
                <a:gd name="T43" fmla="*/ 12 h 95"/>
                <a:gd name="T44" fmla="*/ 7 w 96"/>
                <a:gd name="T45" fmla="*/ 31 h 95"/>
                <a:gd name="T46" fmla="*/ 30 w 96"/>
                <a:gd name="T47" fmla="*/ 66 h 95"/>
                <a:gd name="T48" fmla="*/ 65 w 96"/>
                <a:gd name="T49" fmla="*/ 89 h 95"/>
                <a:gd name="T50" fmla="*/ 84 w 96"/>
                <a:gd name="T51" fmla="*/ 90 h 95"/>
                <a:gd name="T52" fmla="*/ 86 w 96"/>
                <a:gd name="T53" fmla="*/ 88 h 95"/>
                <a:gd name="T54" fmla="*/ 93 w 96"/>
                <a:gd name="T55" fmla="*/ 77 h 95"/>
                <a:gd name="T56" fmla="*/ 87 w 96"/>
                <a:gd name="T57" fmla="*/ 69 h 95"/>
                <a:gd name="T58" fmla="*/ 67 w 96"/>
                <a:gd name="T59" fmla="*/ 68 h 95"/>
                <a:gd name="T60" fmla="*/ 66 w 96"/>
                <a:gd name="T61" fmla="*/ 69 h 95"/>
                <a:gd name="T62" fmla="*/ 54 w 96"/>
                <a:gd name="T63" fmla="*/ 68 h 95"/>
                <a:gd name="T64" fmla="*/ 40 w 96"/>
                <a:gd name="T65" fmla="*/ 56 h 95"/>
                <a:gd name="T66" fmla="*/ 27 w 96"/>
                <a:gd name="T67" fmla="*/ 30 h 95"/>
                <a:gd name="T68" fmla="*/ 28 w 96"/>
                <a:gd name="T69" fmla="*/ 29 h 95"/>
                <a:gd name="T70" fmla="*/ 27 w 96"/>
                <a:gd name="T71" fmla="*/ 9 h 95"/>
                <a:gd name="T72" fmla="*/ 19 w 96"/>
                <a:gd name="T73" fmla="*/ 3 h 95"/>
                <a:gd name="T74" fmla="*/ 18 w 96"/>
                <a:gd name="T75" fmla="*/ 3 h 95"/>
                <a:gd name="T76" fmla="*/ 18 w 96"/>
                <a:gd name="T77" fmla="*/ 3 h 95"/>
                <a:gd name="T78" fmla="*/ 18 w 96"/>
                <a:gd name="T7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" h="95">
                  <a:moveTo>
                    <a:pt x="77" y="95"/>
                  </a:moveTo>
                  <a:cubicBezTo>
                    <a:pt x="74" y="95"/>
                    <a:pt x="69" y="94"/>
                    <a:pt x="63" y="92"/>
                  </a:cubicBezTo>
                  <a:cubicBezTo>
                    <a:pt x="52" y="88"/>
                    <a:pt x="39" y="79"/>
                    <a:pt x="28" y="68"/>
                  </a:cubicBezTo>
                  <a:cubicBezTo>
                    <a:pt x="17" y="57"/>
                    <a:pt x="8" y="44"/>
                    <a:pt x="4" y="33"/>
                  </a:cubicBezTo>
                  <a:cubicBezTo>
                    <a:pt x="0" y="22"/>
                    <a:pt x="0" y="13"/>
                    <a:pt x="4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9" y="4"/>
                    <a:pt x="13" y="0"/>
                    <a:pt x="19" y="0"/>
                  </a:cubicBezTo>
                  <a:cubicBezTo>
                    <a:pt x="22" y="0"/>
                    <a:pt x="26" y="2"/>
                    <a:pt x="30" y="7"/>
                  </a:cubicBezTo>
                  <a:cubicBezTo>
                    <a:pt x="41" y="20"/>
                    <a:pt x="36" y="25"/>
                    <a:pt x="30" y="3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3"/>
                    <a:pt x="26" y="37"/>
                    <a:pt x="43" y="53"/>
                  </a:cubicBezTo>
                  <a:cubicBezTo>
                    <a:pt x="48" y="59"/>
                    <a:pt x="53" y="63"/>
                    <a:pt x="56" y="65"/>
                  </a:cubicBezTo>
                  <a:cubicBezTo>
                    <a:pt x="58" y="66"/>
                    <a:pt x="63" y="69"/>
                    <a:pt x="64" y="67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71" y="60"/>
                    <a:pt x="76" y="55"/>
                    <a:pt x="89" y="66"/>
                  </a:cubicBezTo>
                  <a:cubicBezTo>
                    <a:pt x="94" y="70"/>
                    <a:pt x="96" y="74"/>
                    <a:pt x="96" y="77"/>
                  </a:cubicBezTo>
                  <a:cubicBezTo>
                    <a:pt x="96" y="83"/>
                    <a:pt x="92" y="87"/>
                    <a:pt x="88" y="90"/>
                  </a:cubicBezTo>
                  <a:cubicBezTo>
                    <a:pt x="88" y="91"/>
                    <a:pt x="87" y="91"/>
                    <a:pt x="86" y="92"/>
                  </a:cubicBezTo>
                  <a:cubicBezTo>
                    <a:pt x="85" y="94"/>
                    <a:pt x="81" y="95"/>
                    <a:pt x="77" y="95"/>
                  </a:cubicBezTo>
                  <a:close/>
                  <a:moveTo>
                    <a:pt x="18" y="3"/>
                  </a:moveTo>
                  <a:cubicBezTo>
                    <a:pt x="15" y="3"/>
                    <a:pt x="11" y="7"/>
                    <a:pt x="8" y="10"/>
                  </a:cubicBezTo>
                  <a:cubicBezTo>
                    <a:pt x="7" y="11"/>
                    <a:pt x="7" y="11"/>
                    <a:pt x="6" y="12"/>
                  </a:cubicBezTo>
                  <a:cubicBezTo>
                    <a:pt x="3" y="15"/>
                    <a:pt x="4" y="22"/>
                    <a:pt x="7" y="31"/>
                  </a:cubicBezTo>
                  <a:cubicBezTo>
                    <a:pt x="11" y="43"/>
                    <a:pt x="19" y="55"/>
                    <a:pt x="30" y="66"/>
                  </a:cubicBezTo>
                  <a:cubicBezTo>
                    <a:pt x="41" y="77"/>
                    <a:pt x="53" y="85"/>
                    <a:pt x="65" y="89"/>
                  </a:cubicBezTo>
                  <a:cubicBezTo>
                    <a:pt x="74" y="92"/>
                    <a:pt x="81" y="93"/>
                    <a:pt x="84" y="90"/>
                  </a:cubicBezTo>
                  <a:cubicBezTo>
                    <a:pt x="85" y="89"/>
                    <a:pt x="85" y="89"/>
                    <a:pt x="86" y="88"/>
                  </a:cubicBezTo>
                  <a:cubicBezTo>
                    <a:pt x="89" y="85"/>
                    <a:pt x="93" y="81"/>
                    <a:pt x="93" y="77"/>
                  </a:cubicBezTo>
                  <a:cubicBezTo>
                    <a:pt x="93" y="75"/>
                    <a:pt x="91" y="72"/>
                    <a:pt x="87" y="69"/>
                  </a:cubicBezTo>
                  <a:cubicBezTo>
                    <a:pt x="76" y="60"/>
                    <a:pt x="73" y="63"/>
                    <a:pt x="67" y="68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4" y="72"/>
                    <a:pt x="60" y="71"/>
                    <a:pt x="54" y="68"/>
                  </a:cubicBezTo>
                  <a:cubicBezTo>
                    <a:pt x="51" y="65"/>
                    <a:pt x="46" y="61"/>
                    <a:pt x="40" y="56"/>
                  </a:cubicBezTo>
                  <a:cubicBezTo>
                    <a:pt x="27" y="42"/>
                    <a:pt x="23" y="34"/>
                    <a:pt x="27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23"/>
                    <a:pt x="36" y="20"/>
                    <a:pt x="27" y="9"/>
                  </a:cubicBezTo>
                  <a:cubicBezTo>
                    <a:pt x="24" y="5"/>
                    <a:pt x="21" y="3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lose/>
                  <a:moveTo>
                    <a:pt x="18" y="3"/>
                  </a:moveTo>
                  <a:cubicBezTo>
                    <a:pt x="18" y="3"/>
                    <a:pt x="18" y="3"/>
                    <a:pt x="18" y="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platzhalter 1027">
            <a:extLst>
              <a:ext uri="{FF2B5EF4-FFF2-40B4-BE49-F238E27FC236}">
                <a16:creationId xmlns:a16="http://schemas.microsoft.com/office/drawing/2014/main" id="{701A313E-B84F-470E-8D10-F799C890704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468313" y="1599750"/>
            <a:ext cx="2233068" cy="972000"/>
          </a:xfrm>
          <a:prstGeom prst="rect">
            <a:avLst/>
          </a:prstGeom>
        </p:spPr>
        <p:txBody>
          <a:bodyPr vert="horz" lIns="0" tIns="36000" rIns="0" bIns="0" rtlCol="0">
            <a:noAutofit/>
          </a:bodyPr>
          <a:lstStyle>
            <a:lvl1pPr marL="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1pPr>
            <a:lvl2pPr marL="361950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2pPr>
            <a:lvl3pPr marL="71596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3pPr>
            <a:lvl4pPr marL="10779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4pPr>
            <a:lvl5pPr marL="1433513" marR="0" indent="-180000" algn="l" defTabSz="360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Lucida Sans Techem" panose="020B06020405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000" b="1" dirty="0"/>
              <a:t>Sizin İletişim adresiniz</a:t>
            </a:r>
            <a:br>
              <a:rPr lang="en-GB" sz="1000" dirty="0"/>
            </a:br>
            <a:r>
              <a:rPr lang="tr-TR" sz="1000" dirty="0"/>
              <a:t>İsim ve Soyadınız</a:t>
            </a:r>
            <a:br>
              <a:rPr lang="en-GB" sz="1000" dirty="0"/>
            </a:br>
            <a:r>
              <a:rPr lang="tr-TR" sz="1000" dirty="0"/>
              <a:t>Sokak</a:t>
            </a:r>
            <a:r>
              <a:rPr lang="en-GB" sz="1000" dirty="0"/>
              <a:t> XX</a:t>
            </a:r>
            <a:br>
              <a:rPr lang="en-GB" sz="1000" dirty="0"/>
            </a:br>
            <a:r>
              <a:rPr lang="en-GB" sz="1000" dirty="0"/>
              <a:t>XXXXX </a:t>
            </a:r>
            <a:r>
              <a:rPr lang="tr-TR" sz="1000" dirty="0"/>
              <a:t>Şehir</a:t>
            </a:r>
            <a:endParaRPr lang="en-GB" sz="1000" dirty="0"/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9C187D0B-690A-45BF-B7CD-2D8E2C9E4BBD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464400" y="4770000"/>
            <a:ext cx="821128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11">
            <a:extLst>
              <a:ext uri="{FF2B5EF4-FFF2-40B4-BE49-F238E27FC236}">
                <a16:creationId xmlns:a16="http://schemas.microsoft.com/office/drawing/2014/main" id="{50A3C1B0-A6D6-4471-8362-DB2C1FB810A9}"/>
              </a:ext>
            </a:extLst>
          </p:cNvPr>
          <p:cNvGrpSpPr/>
          <p:nvPr>
            <p:custDataLst>
              <p:tags r:id="rId12"/>
            </p:custDataLst>
          </p:nvPr>
        </p:nvGrpSpPr>
        <p:grpSpPr bwMode="gray">
          <a:xfrm>
            <a:off x="0" y="180000"/>
            <a:ext cx="9144000" cy="586966"/>
            <a:chOff x="0" y="180000"/>
            <a:chExt cx="9144000" cy="586966"/>
          </a:xfrm>
        </p:grpSpPr>
        <p:sp>
          <p:nvSpPr>
            <p:cNvPr id="33" name="Rechteck 12">
              <a:extLst>
                <a:ext uri="{FF2B5EF4-FFF2-40B4-BE49-F238E27FC236}">
                  <a16:creationId xmlns:a16="http://schemas.microsoft.com/office/drawing/2014/main" id="{040390BA-C622-41B0-B428-889700DE4DBB}"/>
                </a:ext>
              </a:extLst>
            </p:cNvPr>
            <p:cNvSpPr/>
            <p:nvPr userDrawn="1"/>
          </p:nvSpPr>
          <p:spPr bwMode="gray">
            <a:xfrm>
              <a:off x="0" y="556552"/>
              <a:ext cx="9144000" cy="50400"/>
            </a:xfrm>
            <a:prstGeom prst="rect">
              <a:avLst/>
            </a:prstGeom>
            <a:solidFill>
              <a:srgbClr val="E20613"/>
            </a:solidFill>
            <a:ln>
              <a:noFill/>
            </a:ln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  <p:pic>
          <p:nvPicPr>
            <p:cNvPr id="34" name="Logo">
              <a:extLst>
                <a:ext uri="{FF2B5EF4-FFF2-40B4-BE49-F238E27FC236}">
                  <a16:creationId xmlns:a16="http://schemas.microsoft.com/office/drawing/2014/main" id="{55840CF7-383C-45B1-987C-53D575E0AC3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2"/>
            <a:stretch/>
          </p:blipFill>
          <p:spPr bwMode="gray">
            <a:xfrm>
              <a:off x="7416316" y="180000"/>
              <a:ext cx="1260140" cy="586966"/>
            </a:xfrm>
            <a:prstGeom prst="rect">
              <a:avLst/>
            </a:prstGeom>
            <a:effectLst>
              <a:outerShdw blurRad="25400" dist="25400" dir="5400000" algn="t" rotWithShape="0">
                <a:prstClr val="black">
                  <a:alpha val="30000"/>
                </a:prstClr>
              </a:outerShdw>
            </a:effectLst>
          </p:spPr>
        </p:pic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1F440F5-3C31-419C-9C1A-C17F7990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3BD80-C5E1-4830-84AB-68A4F116603F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ADJUSTSHAPES_ROUNDRECTPOINTS" val="5"/>
  <p:tag name="THINKCELLUNDODONOTDELETE" val="0"/>
  <p:tag name="DEFAULTLANGUAGEID" val="2057"/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1/08/2018 09:06:33"/>
  <p:tag name="VCTMASTER" val="2_Contentmaster | Footer black"/>
  <p:tag name="VCTORDER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_5X7jUSDmapODM9zinY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N_CCPik2bBtfCI8hCEQ"/>
  <p:tag name="VCTCREATESHAPEHANDLED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N_CCPik2bBtfCI8hCEQ"/>
  <p:tag name="VCTCREATESHAPEHANDLED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N_CCPik2bBtfCI8hCEQ"/>
  <p:tag name="VCTCREATESHAPEHANDLED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N_CCPik2bBtfCI8hCEQ"/>
  <p:tag name="VCTCREATESHAPEHANDLED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N_CCPik2bBtfCI8hCEQ"/>
  <p:tag name="VCTCREATESHAPEHANDLED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N_CCPik2bBtfCI8hCEQ"/>
  <p:tag name="VCTCREATESHAPEHANDLED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7;36;58.5;72;90;108;126;144;162;"/>
  <p:tag name="VCT-BULLETVISIBILITY" val="G*****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6/08/2018 16:29:24"/>
  <p:tag name="VCTMASTER" val="Benutzerdefiniertes Design"/>
  <p:tag name="VCTORDER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uDiKPvQsOUYUe.2Zt8I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kKnIpORWaDf0.iOCVoa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ENDARROWHEAD" val="222"/>
  <p:tag name="VCTCREATESHAPEHANDLED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Lv8E_1Qf6cBXG8VAuJK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"/>
  <p:tag name="VCT-BULLETVISIBILITY" val="L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2tldq.BQ36fXOzh4xZwz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4/09/2018 17:52:40"/>
  <p:tag name="VCTMASTER" val="Techem_Master_neu"/>
  <p:tag name="VCT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N_CCPik2bBtfCI8hCEQ"/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rN_CCPik2bBtfCI8hCEQ"/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-14.1726;0;0;14;14;28.5;28.5;42.5;42.5;56.5;"/>
  <p:tag name="VCT-BULLETVISIBILITY" val="G ****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1/08/2018 09:06:33"/>
  <p:tag name="VCTMASTER" val="1_Contentmaster | Footer black"/>
  <p:tag name="VCT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3DOO6yRQ2gSScoyLURG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-14.1726;0;14.32598;28.49858;42.1996;56.3722;70.69819;84.87079;98.69677;112.8694;"/>
  <p:tag name="VCT-BULLETVISIBILITY" val="L     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RADIUS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Techem_Master_neu">
  <a:themeElements>
    <a:clrScheme name="Techem CD 2017">
      <a:dk1>
        <a:srgbClr val="000000"/>
      </a:dk1>
      <a:lt1>
        <a:srgbClr val="FFFFFF"/>
      </a:lt1>
      <a:dk2>
        <a:srgbClr val="B2B2B2"/>
      </a:dk2>
      <a:lt2>
        <a:srgbClr val="EDEDED"/>
      </a:lt2>
      <a:accent1>
        <a:srgbClr val="E20613"/>
      </a:accent1>
      <a:accent2>
        <a:srgbClr val="00354F"/>
      </a:accent2>
      <a:accent3>
        <a:srgbClr val="009CB4"/>
      </a:accent3>
      <a:accent4>
        <a:srgbClr val="427233"/>
      </a:accent4>
      <a:accent5>
        <a:srgbClr val="F7A70B"/>
      </a:accent5>
      <a:accent6>
        <a:srgbClr val="000000"/>
      </a:accent6>
      <a:hlink>
        <a:srgbClr val="E20613"/>
      </a:hlink>
      <a:folHlink>
        <a:srgbClr val="CC0000"/>
      </a:folHlink>
    </a:clrScheme>
    <a:fontScheme name="Benutzerdefiniert 5">
      <a:majorFont>
        <a:latin typeface="Lucida Sans Techem"/>
        <a:ea typeface=""/>
        <a:cs typeface=""/>
      </a:majorFont>
      <a:minorFont>
        <a:latin typeface="Lucida Sans Teche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em Master.potx" id="{F0E92E2C-0AE0-4876-87C2-B2F057B9FF21}" vid="{8CFD6696-1983-4F93-88E8-42F5FC94F0FD}"/>
    </a:ext>
  </a:extLst>
</a:theme>
</file>

<file path=ppt/theme/theme2.xml><?xml version="1.0" encoding="utf-8"?>
<a:theme xmlns:a="http://schemas.openxmlformats.org/drawingml/2006/main" name="1_Contentmaster | Footer black">
  <a:themeElements>
    <a:clrScheme name="Techem CD 2017">
      <a:dk1>
        <a:srgbClr val="000000"/>
      </a:dk1>
      <a:lt1>
        <a:srgbClr val="FFFFFF"/>
      </a:lt1>
      <a:dk2>
        <a:srgbClr val="B2B2B2"/>
      </a:dk2>
      <a:lt2>
        <a:srgbClr val="EDEDED"/>
      </a:lt2>
      <a:accent1>
        <a:srgbClr val="E20613"/>
      </a:accent1>
      <a:accent2>
        <a:srgbClr val="00354F"/>
      </a:accent2>
      <a:accent3>
        <a:srgbClr val="009CB4"/>
      </a:accent3>
      <a:accent4>
        <a:srgbClr val="427233"/>
      </a:accent4>
      <a:accent5>
        <a:srgbClr val="F7A70B"/>
      </a:accent5>
      <a:accent6>
        <a:srgbClr val="000000"/>
      </a:accent6>
      <a:hlink>
        <a:srgbClr val="E20613"/>
      </a:hlink>
      <a:folHlink>
        <a:srgbClr val="CC0000"/>
      </a:folHlink>
    </a:clrScheme>
    <a:fontScheme name="Techem CD 2017">
      <a:majorFont>
        <a:latin typeface="Lucida Sans Techem"/>
        <a:ea typeface=""/>
        <a:cs typeface="Calibri"/>
      </a:majorFont>
      <a:minorFont>
        <a:latin typeface="Lucida Sans Techem"/>
        <a:ea typeface="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chem Master.potx" id="{F0E92E2C-0AE0-4876-87C2-B2F057B9FF21}" vid="{93A93BE4-C7CE-48AE-9A1D-FB9CB91161D7}"/>
    </a:ext>
  </a:extLst>
</a:theme>
</file>

<file path=ppt/theme/theme3.xml><?xml version="1.0" encoding="utf-8"?>
<a:theme xmlns:a="http://schemas.openxmlformats.org/drawingml/2006/main" name="2_Contentmaster | Footer black">
  <a:themeElements>
    <a:clrScheme name="Techem CD 2017">
      <a:dk1>
        <a:srgbClr val="000000"/>
      </a:dk1>
      <a:lt1>
        <a:srgbClr val="FFFFFF"/>
      </a:lt1>
      <a:dk2>
        <a:srgbClr val="B2B2B2"/>
      </a:dk2>
      <a:lt2>
        <a:srgbClr val="EDEDED"/>
      </a:lt2>
      <a:accent1>
        <a:srgbClr val="E20613"/>
      </a:accent1>
      <a:accent2>
        <a:srgbClr val="00354F"/>
      </a:accent2>
      <a:accent3>
        <a:srgbClr val="009CB4"/>
      </a:accent3>
      <a:accent4>
        <a:srgbClr val="427233"/>
      </a:accent4>
      <a:accent5>
        <a:srgbClr val="F7A70B"/>
      </a:accent5>
      <a:accent6>
        <a:srgbClr val="000000"/>
      </a:accent6>
      <a:hlink>
        <a:srgbClr val="E20613"/>
      </a:hlink>
      <a:folHlink>
        <a:srgbClr val="CC0000"/>
      </a:folHlink>
    </a:clrScheme>
    <a:fontScheme name="Techem CD 2017">
      <a:majorFont>
        <a:latin typeface="Lucida Sans Techem"/>
        <a:ea typeface=""/>
        <a:cs typeface="Calibri"/>
      </a:majorFont>
      <a:minorFont>
        <a:latin typeface="Lucida Sans Techem"/>
        <a:ea typeface="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3FB0819517FE4DB49C6E951E0B0AEE" ma:contentTypeVersion="5" ma:contentTypeDescription="Ein neues Dokument erstellen." ma:contentTypeScope="" ma:versionID="73f581600df64edcd14b34d11cdc1eae">
  <xsd:schema xmlns:xsd="http://www.w3.org/2001/XMLSchema" xmlns:xs="http://www.w3.org/2001/XMLSchema" xmlns:p="http://schemas.microsoft.com/office/2006/metadata/properties" xmlns:ns3="42e09070-56d8-4da1-90bc-76f9f8cd5095" targetNamespace="http://schemas.microsoft.com/office/2006/metadata/properties" ma:root="true" ma:fieldsID="d495c8b3b41b68d114fbc0159572361e" ns3:_="">
    <xsd:import namespace="42e09070-56d8-4da1-90bc-76f9f8cd50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09070-56d8-4da1-90bc-76f9f8cd5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856E63-D2D4-4198-B244-1F930F26A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e09070-56d8-4da1-90bc-76f9f8cd5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ED7EAC-8994-4433-9EE7-367B1BE515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55633B-7BB8-4221-BBF9-59AA66337DD8}">
  <ds:schemaRefs>
    <ds:schemaRef ds:uri="42e09070-56d8-4da1-90bc-76f9f8cd5095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</Words>
  <Application>Microsoft Office PowerPoint</Application>
  <PresentationFormat>Ekran Gösterisi (16:9)</PresentationFormat>
  <Paragraphs>123</Paragraphs>
  <Slides>10</Slides>
  <Notes>10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4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25" baseType="lpstr">
      <vt:lpstr>Arial Unicode MS</vt:lpstr>
      <vt:lpstr>ＭＳ Ｐゴシック</vt:lpstr>
      <vt:lpstr>Arial</vt:lpstr>
      <vt:lpstr>Calibri</vt:lpstr>
      <vt:lpstr>Lucida Sans</vt:lpstr>
      <vt:lpstr>Lucida Sans Techem</vt:lpstr>
      <vt:lpstr>Times New Roman</vt:lpstr>
      <vt:lpstr>Verdana</vt:lpstr>
      <vt:lpstr>Wingdings</vt:lpstr>
      <vt:lpstr>Techem_Master_neu</vt:lpstr>
      <vt:lpstr>1_Contentmaster | Footer black</vt:lpstr>
      <vt:lpstr>2_Contentmaster | Footer black</vt:lpstr>
      <vt:lpstr>Benutzerdefiniertes Design</vt:lpstr>
      <vt:lpstr>think-cell Slide</vt:lpstr>
      <vt:lpstr>think-cell Folie</vt:lpstr>
      <vt:lpstr>YETERLİ Mİ?</vt:lpstr>
      <vt:lpstr>Gündem</vt:lpstr>
      <vt:lpstr>Techem Telsiz/ Radyo Sistemi Nasıl Çalışır</vt:lpstr>
      <vt:lpstr>Faydalarınız</vt:lpstr>
      <vt:lpstr>Techem’in kablosuz teknolojisi ile geleceğe yatırım</vt:lpstr>
      <vt:lpstr>Techem Akıllı Sistemleriyle tüm ürün ve hizmetleri tek bir sisteme mükemmel şekilde bağlayın, </vt:lpstr>
      <vt:lpstr>Techem Telsiz/Radyo sistemi: güvenilir ve sürdürülebilir</vt:lpstr>
      <vt:lpstr>Techem – Sizin güçlü ve enerjik ortağınız</vt:lpstr>
      <vt:lpstr>Ilgilenirmisiniz? Bir teklif isteği!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2018-06-07T14:13:25Z</dcterms:created>
  <dcterms:modified xsi:type="dcterms:W3CDTF">2019-11-01T14:13:12Z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0x010100F03FB0819517FE4DB49C6E951E0B0AEE</vt:lpwstr>
  </property>
</Properties>
</file>